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1"/>
  </p:sldMasterIdLst>
  <p:notesMasterIdLst>
    <p:notesMasterId r:id="rId29"/>
  </p:notesMasterIdLst>
  <p:sldIdLst>
    <p:sldId id="279" r:id="rId2"/>
    <p:sldId id="280" r:id="rId3"/>
    <p:sldId id="281" r:id="rId4"/>
    <p:sldId id="282" r:id="rId5"/>
    <p:sldId id="270" r:id="rId6"/>
    <p:sldId id="283" r:id="rId7"/>
    <p:sldId id="284" r:id="rId8"/>
    <p:sldId id="294" r:id="rId9"/>
    <p:sldId id="291" r:id="rId10"/>
    <p:sldId id="303" r:id="rId11"/>
    <p:sldId id="287" r:id="rId12"/>
    <p:sldId id="274" r:id="rId13"/>
    <p:sldId id="297" r:id="rId14"/>
    <p:sldId id="298" r:id="rId15"/>
    <p:sldId id="299" r:id="rId16"/>
    <p:sldId id="300" r:id="rId17"/>
    <p:sldId id="301" r:id="rId18"/>
    <p:sldId id="288" r:id="rId19"/>
    <p:sldId id="276" r:id="rId20"/>
    <p:sldId id="277" r:id="rId21"/>
    <p:sldId id="290" r:id="rId22"/>
    <p:sldId id="278" r:id="rId23"/>
    <p:sldId id="293" r:id="rId24"/>
    <p:sldId id="296" r:id="rId25"/>
    <p:sldId id="292" r:id="rId26"/>
    <p:sldId id="302" r:id="rId27"/>
    <p:sldId id="272" r:id="rId28"/>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4434" autoAdjust="0"/>
  </p:normalViewPr>
  <p:slideViewPr>
    <p:cSldViewPr snapToGrid="0">
      <p:cViewPr varScale="1">
        <p:scale>
          <a:sx n="81" d="100"/>
          <a:sy n="81" d="100"/>
        </p:scale>
        <p:origin x="1459"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025F2B-052F-4AE0-A94F-B53F03ECBC0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622C1F33-FAD7-42FB-BA65-589D0921AD0A}">
      <dgm:prSet phldrT="[Text]"/>
      <dgm:spPr/>
      <dgm:t>
        <a:bodyPr/>
        <a:lstStyle/>
        <a:p>
          <a:r>
            <a:rPr lang="en-US" dirty="0"/>
            <a:t>MANAGE ITEMS DETAILS</a:t>
          </a:r>
          <a:endParaRPr lang="en-IN" dirty="0"/>
        </a:p>
      </dgm:t>
    </dgm:pt>
    <dgm:pt modelId="{4D6C00FD-7498-4B82-BB6F-1958C7D67008}" type="parTrans" cxnId="{404DF194-64B3-4E14-8711-8910276C8FC7}">
      <dgm:prSet/>
      <dgm:spPr/>
      <dgm:t>
        <a:bodyPr/>
        <a:lstStyle/>
        <a:p>
          <a:endParaRPr lang="en-IN"/>
        </a:p>
      </dgm:t>
    </dgm:pt>
    <dgm:pt modelId="{E089D20E-4BAA-46A0-891B-F54A31A3BF8B}" type="sibTrans" cxnId="{404DF194-64B3-4E14-8711-8910276C8FC7}">
      <dgm:prSet/>
      <dgm:spPr/>
      <dgm:t>
        <a:bodyPr/>
        <a:lstStyle/>
        <a:p>
          <a:endParaRPr lang="en-IN"/>
        </a:p>
      </dgm:t>
    </dgm:pt>
    <dgm:pt modelId="{959F59B5-C275-41E8-B9EB-39B4F2BE5722}">
      <dgm:prSet phldrT="[Text]"/>
      <dgm:spPr/>
      <dgm:t>
        <a:bodyPr/>
        <a:lstStyle/>
        <a:p>
          <a:r>
            <a:rPr lang="en-US" dirty="0"/>
            <a:t>MANAGE EMPLOYEES DETAILS</a:t>
          </a:r>
          <a:endParaRPr lang="en-IN" dirty="0"/>
        </a:p>
      </dgm:t>
    </dgm:pt>
    <dgm:pt modelId="{9807FDDC-30E6-4EDA-AB4E-69BAFFB10E02}" type="parTrans" cxnId="{E1DE8DE0-4598-45FA-BAD1-21F042684232}">
      <dgm:prSet/>
      <dgm:spPr/>
      <dgm:t>
        <a:bodyPr/>
        <a:lstStyle/>
        <a:p>
          <a:endParaRPr lang="en-IN"/>
        </a:p>
      </dgm:t>
    </dgm:pt>
    <dgm:pt modelId="{C8A79767-32B5-44D4-8358-9D81073ADDC9}" type="sibTrans" cxnId="{E1DE8DE0-4598-45FA-BAD1-21F042684232}">
      <dgm:prSet/>
      <dgm:spPr/>
      <dgm:t>
        <a:bodyPr/>
        <a:lstStyle/>
        <a:p>
          <a:endParaRPr lang="en-IN"/>
        </a:p>
      </dgm:t>
    </dgm:pt>
    <dgm:pt modelId="{00B72161-A405-46FE-92AB-4EE711907620}">
      <dgm:prSet phldrT="[Text]"/>
      <dgm:spPr/>
      <dgm:t>
        <a:bodyPr/>
        <a:lstStyle/>
        <a:p>
          <a:r>
            <a:rPr lang="en-US" dirty="0"/>
            <a:t>MANAGE SUPPLIERS DETAILS</a:t>
          </a:r>
          <a:endParaRPr lang="en-IN" dirty="0"/>
        </a:p>
      </dgm:t>
    </dgm:pt>
    <dgm:pt modelId="{13A76869-B720-45D0-958A-FD50FA9E831D}" type="parTrans" cxnId="{1E9C98DE-D901-468B-9401-A0BA35FB5F71}">
      <dgm:prSet/>
      <dgm:spPr/>
      <dgm:t>
        <a:bodyPr/>
        <a:lstStyle/>
        <a:p>
          <a:endParaRPr lang="en-IN"/>
        </a:p>
      </dgm:t>
    </dgm:pt>
    <dgm:pt modelId="{B8CB0A16-EAFF-4B49-A3DE-DB7F50C717CA}" type="sibTrans" cxnId="{1E9C98DE-D901-468B-9401-A0BA35FB5F71}">
      <dgm:prSet/>
      <dgm:spPr/>
      <dgm:t>
        <a:bodyPr/>
        <a:lstStyle/>
        <a:p>
          <a:endParaRPr lang="en-IN"/>
        </a:p>
      </dgm:t>
    </dgm:pt>
    <dgm:pt modelId="{88A21B23-FD61-4EBD-98F5-2EC417ECE13B}">
      <dgm:prSet/>
      <dgm:spPr/>
      <dgm:t>
        <a:bodyPr/>
        <a:lstStyle/>
        <a:p>
          <a:r>
            <a:rPr lang="en-US" dirty="0"/>
            <a:t>ADD ITEMS</a:t>
          </a:r>
          <a:endParaRPr lang="en-IN" dirty="0"/>
        </a:p>
      </dgm:t>
    </dgm:pt>
    <dgm:pt modelId="{C33BB44F-0DF3-4AB8-B593-2414C1F6AF22}" type="parTrans" cxnId="{6C7B34B6-0914-4F56-BC3B-EDC532246E79}">
      <dgm:prSet/>
      <dgm:spPr/>
      <dgm:t>
        <a:bodyPr/>
        <a:lstStyle/>
        <a:p>
          <a:endParaRPr lang="en-IN"/>
        </a:p>
      </dgm:t>
    </dgm:pt>
    <dgm:pt modelId="{F86BC964-777F-41F3-AEB7-15A4A35D9A42}" type="sibTrans" cxnId="{6C7B34B6-0914-4F56-BC3B-EDC532246E79}">
      <dgm:prSet/>
      <dgm:spPr/>
      <dgm:t>
        <a:bodyPr/>
        <a:lstStyle/>
        <a:p>
          <a:endParaRPr lang="en-IN"/>
        </a:p>
      </dgm:t>
    </dgm:pt>
    <dgm:pt modelId="{4F73A0C7-5732-4681-9144-A35B56160E90}">
      <dgm:prSet/>
      <dgm:spPr/>
      <dgm:t>
        <a:bodyPr/>
        <a:lstStyle/>
        <a:p>
          <a:r>
            <a:rPr lang="en-US" dirty="0"/>
            <a:t>UPDATE ITEMS</a:t>
          </a:r>
          <a:endParaRPr lang="en-IN" dirty="0"/>
        </a:p>
      </dgm:t>
    </dgm:pt>
    <dgm:pt modelId="{DA7BC8EB-F520-4888-8BF3-F5BCD3EA8CCC}" type="parTrans" cxnId="{0C221158-D22C-4146-8350-668232C008B8}">
      <dgm:prSet/>
      <dgm:spPr/>
      <dgm:t>
        <a:bodyPr/>
        <a:lstStyle/>
        <a:p>
          <a:endParaRPr lang="en-IN"/>
        </a:p>
      </dgm:t>
    </dgm:pt>
    <dgm:pt modelId="{AD0BDFE1-CB91-461F-B260-99C663F8155A}" type="sibTrans" cxnId="{0C221158-D22C-4146-8350-668232C008B8}">
      <dgm:prSet/>
      <dgm:spPr/>
      <dgm:t>
        <a:bodyPr/>
        <a:lstStyle/>
        <a:p>
          <a:endParaRPr lang="en-IN"/>
        </a:p>
      </dgm:t>
    </dgm:pt>
    <dgm:pt modelId="{D3025A2F-265F-40B6-B435-95C173DF57BD}">
      <dgm:prSet/>
      <dgm:spPr/>
      <dgm:t>
        <a:bodyPr/>
        <a:lstStyle/>
        <a:p>
          <a:r>
            <a:rPr lang="en-US" dirty="0"/>
            <a:t>ADD EMPLOYEE</a:t>
          </a:r>
          <a:endParaRPr lang="en-IN" dirty="0"/>
        </a:p>
      </dgm:t>
    </dgm:pt>
    <dgm:pt modelId="{99DE9AEE-5140-4F1E-8F06-4D7524B81976}" type="parTrans" cxnId="{B6ABCEF7-DECF-40DC-B9FA-24C57508AD50}">
      <dgm:prSet/>
      <dgm:spPr/>
      <dgm:t>
        <a:bodyPr/>
        <a:lstStyle/>
        <a:p>
          <a:endParaRPr lang="en-IN"/>
        </a:p>
      </dgm:t>
    </dgm:pt>
    <dgm:pt modelId="{1B8BB920-F908-4300-A7EE-2E2FA3616895}" type="sibTrans" cxnId="{B6ABCEF7-DECF-40DC-B9FA-24C57508AD50}">
      <dgm:prSet/>
      <dgm:spPr/>
      <dgm:t>
        <a:bodyPr/>
        <a:lstStyle/>
        <a:p>
          <a:endParaRPr lang="en-IN"/>
        </a:p>
      </dgm:t>
    </dgm:pt>
    <dgm:pt modelId="{DE819A85-A38D-411F-BF20-76AC47C8FAEE}">
      <dgm:prSet/>
      <dgm:spPr/>
      <dgm:t>
        <a:bodyPr/>
        <a:lstStyle/>
        <a:p>
          <a:r>
            <a:rPr lang="en-US" dirty="0"/>
            <a:t>UPDATE EMPLOYEE</a:t>
          </a:r>
          <a:endParaRPr lang="en-IN" dirty="0"/>
        </a:p>
      </dgm:t>
    </dgm:pt>
    <dgm:pt modelId="{38499639-72CC-4BEC-9343-EB7E0B893704}" type="parTrans" cxnId="{569D13EA-6CF9-4B1E-B7BE-D279532D7931}">
      <dgm:prSet/>
      <dgm:spPr/>
      <dgm:t>
        <a:bodyPr/>
        <a:lstStyle/>
        <a:p>
          <a:endParaRPr lang="en-IN"/>
        </a:p>
      </dgm:t>
    </dgm:pt>
    <dgm:pt modelId="{25487CF1-3E84-4551-95C3-DBC36966AF3B}" type="sibTrans" cxnId="{569D13EA-6CF9-4B1E-B7BE-D279532D7931}">
      <dgm:prSet/>
      <dgm:spPr/>
      <dgm:t>
        <a:bodyPr/>
        <a:lstStyle/>
        <a:p>
          <a:endParaRPr lang="en-IN"/>
        </a:p>
      </dgm:t>
    </dgm:pt>
    <dgm:pt modelId="{F8CD9C0F-08F9-4716-BCB6-42E7869E6A92}">
      <dgm:prSet/>
      <dgm:spPr/>
      <dgm:t>
        <a:bodyPr/>
        <a:lstStyle/>
        <a:p>
          <a:r>
            <a:rPr lang="en-US" dirty="0"/>
            <a:t>MANAGE CATEGORY DETAILS</a:t>
          </a:r>
          <a:endParaRPr lang="en-IN" dirty="0"/>
        </a:p>
      </dgm:t>
    </dgm:pt>
    <dgm:pt modelId="{413C94CD-5DF1-4923-8528-3E5579CFDE9E}" type="parTrans" cxnId="{094BEE58-6DFB-40C8-B0F4-1D041C085EB7}">
      <dgm:prSet/>
      <dgm:spPr/>
      <dgm:t>
        <a:bodyPr/>
        <a:lstStyle/>
        <a:p>
          <a:endParaRPr lang="en-IN"/>
        </a:p>
      </dgm:t>
    </dgm:pt>
    <dgm:pt modelId="{8F6CA48C-3E8B-4358-8D61-B20CD883786A}" type="sibTrans" cxnId="{094BEE58-6DFB-40C8-B0F4-1D041C085EB7}">
      <dgm:prSet/>
      <dgm:spPr/>
      <dgm:t>
        <a:bodyPr/>
        <a:lstStyle/>
        <a:p>
          <a:endParaRPr lang="en-IN"/>
        </a:p>
      </dgm:t>
    </dgm:pt>
    <dgm:pt modelId="{6428751C-6F6E-4F31-A843-11326BC1330C}">
      <dgm:prSet/>
      <dgm:spPr/>
      <dgm:t>
        <a:bodyPr/>
        <a:lstStyle/>
        <a:p>
          <a:r>
            <a:rPr lang="en-US" dirty="0"/>
            <a:t>SET RECOMMENDATIONS</a:t>
          </a:r>
          <a:endParaRPr lang="en-IN" dirty="0"/>
        </a:p>
      </dgm:t>
    </dgm:pt>
    <dgm:pt modelId="{99D212AA-EE18-45D0-BB01-5C446EAAC4D9}" type="parTrans" cxnId="{C28A3C5E-6873-4973-B36F-8C703FF9699C}">
      <dgm:prSet/>
      <dgm:spPr/>
      <dgm:t>
        <a:bodyPr/>
        <a:lstStyle/>
        <a:p>
          <a:endParaRPr lang="en-IN"/>
        </a:p>
      </dgm:t>
    </dgm:pt>
    <dgm:pt modelId="{FC202FE3-76E1-4450-BD91-7F368057B755}" type="sibTrans" cxnId="{C28A3C5E-6873-4973-B36F-8C703FF9699C}">
      <dgm:prSet/>
      <dgm:spPr/>
      <dgm:t>
        <a:bodyPr/>
        <a:lstStyle/>
        <a:p>
          <a:endParaRPr lang="en-IN"/>
        </a:p>
      </dgm:t>
    </dgm:pt>
    <dgm:pt modelId="{875EDED1-C99C-44A7-A3F2-A1965609705A}">
      <dgm:prSet/>
      <dgm:spPr/>
      <dgm:t>
        <a:bodyPr/>
        <a:lstStyle/>
        <a:p>
          <a:r>
            <a:rPr lang="en-US"/>
            <a:t>ADD SUPPLIER</a:t>
          </a:r>
          <a:endParaRPr lang="en-IN" dirty="0"/>
        </a:p>
      </dgm:t>
    </dgm:pt>
    <dgm:pt modelId="{68E9A33F-3BEF-4578-8628-8A85967C2999}" type="parTrans" cxnId="{88A73315-1C6F-4436-8A80-E582B8C49EB7}">
      <dgm:prSet/>
      <dgm:spPr/>
      <dgm:t>
        <a:bodyPr/>
        <a:lstStyle/>
        <a:p>
          <a:endParaRPr lang="en-IN"/>
        </a:p>
      </dgm:t>
    </dgm:pt>
    <dgm:pt modelId="{1C6715DD-2D9B-4248-ADAD-A4DAB34C82E5}" type="sibTrans" cxnId="{88A73315-1C6F-4436-8A80-E582B8C49EB7}">
      <dgm:prSet/>
      <dgm:spPr/>
      <dgm:t>
        <a:bodyPr/>
        <a:lstStyle/>
        <a:p>
          <a:endParaRPr lang="en-IN"/>
        </a:p>
      </dgm:t>
    </dgm:pt>
    <dgm:pt modelId="{C90FD2A4-CCAE-440B-B8A8-AF60A930E433}">
      <dgm:prSet/>
      <dgm:spPr/>
      <dgm:t>
        <a:bodyPr/>
        <a:lstStyle/>
        <a:p>
          <a:r>
            <a:rPr lang="en-US" dirty="0"/>
            <a:t>UPDATE SUPPLIER</a:t>
          </a:r>
          <a:endParaRPr lang="en-IN" dirty="0"/>
        </a:p>
      </dgm:t>
    </dgm:pt>
    <dgm:pt modelId="{715F6A9B-9F8A-436F-97D5-A8A09E546DA6}" type="parTrans" cxnId="{D7816EFF-0D6A-4DAE-9486-CC52F26B259B}">
      <dgm:prSet/>
      <dgm:spPr/>
      <dgm:t>
        <a:bodyPr/>
        <a:lstStyle/>
        <a:p>
          <a:endParaRPr lang="en-IN"/>
        </a:p>
      </dgm:t>
    </dgm:pt>
    <dgm:pt modelId="{EE3F19D2-92CF-4458-8D96-32E143CE76A2}" type="sibTrans" cxnId="{D7816EFF-0D6A-4DAE-9486-CC52F26B259B}">
      <dgm:prSet/>
      <dgm:spPr/>
      <dgm:t>
        <a:bodyPr/>
        <a:lstStyle/>
        <a:p>
          <a:endParaRPr lang="en-IN"/>
        </a:p>
      </dgm:t>
    </dgm:pt>
    <dgm:pt modelId="{E968A731-F986-4D28-A1D0-EB7FF47F21CB}">
      <dgm:prSet/>
      <dgm:spPr/>
      <dgm:t>
        <a:bodyPr/>
        <a:lstStyle/>
        <a:p>
          <a:r>
            <a:rPr lang="en-US" dirty="0"/>
            <a:t>DELETE SUPPLIER</a:t>
          </a:r>
          <a:endParaRPr lang="en-IN" dirty="0"/>
        </a:p>
      </dgm:t>
    </dgm:pt>
    <dgm:pt modelId="{23006936-3005-4801-B4AC-3BFBFAD81054}" type="parTrans" cxnId="{90C3B5DB-084F-4533-B476-425373779915}">
      <dgm:prSet/>
      <dgm:spPr/>
      <dgm:t>
        <a:bodyPr/>
        <a:lstStyle/>
        <a:p>
          <a:endParaRPr lang="en-IN"/>
        </a:p>
      </dgm:t>
    </dgm:pt>
    <dgm:pt modelId="{E9300856-23F5-449E-884E-74ECE84ADFB6}" type="sibTrans" cxnId="{90C3B5DB-084F-4533-B476-425373779915}">
      <dgm:prSet/>
      <dgm:spPr/>
      <dgm:t>
        <a:bodyPr/>
        <a:lstStyle/>
        <a:p>
          <a:endParaRPr lang="en-IN"/>
        </a:p>
      </dgm:t>
    </dgm:pt>
    <dgm:pt modelId="{96C05558-98C9-46E1-B6F5-EE0A9C582768}">
      <dgm:prSet/>
      <dgm:spPr/>
      <dgm:t>
        <a:bodyPr/>
        <a:lstStyle/>
        <a:p>
          <a:r>
            <a:rPr lang="en-US" dirty="0"/>
            <a:t>ADD CATEGORY</a:t>
          </a:r>
          <a:endParaRPr lang="en-IN" dirty="0"/>
        </a:p>
      </dgm:t>
    </dgm:pt>
    <dgm:pt modelId="{66EDCD68-AA55-4EDE-935F-2694404861A4}" type="parTrans" cxnId="{3488AB68-F35E-4127-B2E9-9CBBABD43255}">
      <dgm:prSet/>
      <dgm:spPr/>
      <dgm:t>
        <a:bodyPr/>
        <a:lstStyle/>
        <a:p>
          <a:endParaRPr lang="en-IN"/>
        </a:p>
      </dgm:t>
    </dgm:pt>
    <dgm:pt modelId="{AB20FE7E-BC03-4D3D-9EE3-148E1D7BF7D6}" type="sibTrans" cxnId="{3488AB68-F35E-4127-B2E9-9CBBABD43255}">
      <dgm:prSet/>
      <dgm:spPr/>
      <dgm:t>
        <a:bodyPr/>
        <a:lstStyle/>
        <a:p>
          <a:endParaRPr lang="en-IN"/>
        </a:p>
      </dgm:t>
    </dgm:pt>
    <dgm:pt modelId="{BE76F08D-9F34-488F-9663-363077B5A319}">
      <dgm:prSet/>
      <dgm:spPr/>
      <dgm:t>
        <a:bodyPr/>
        <a:lstStyle/>
        <a:p>
          <a:r>
            <a:rPr lang="en-US" dirty="0"/>
            <a:t>UPDATE CATEGORY</a:t>
          </a:r>
          <a:endParaRPr lang="en-IN" dirty="0"/>
        </a:p>
      </dgm:t>
    </dgm:pt>
    <dgm:pt modelId="{C0EF3965-4BAA-408F-ACB9-4411767F4F7E}" type="parTrans" cxnId="{566DCB00-5176-4170-9ECF-94DE61B27AC3}">
      <dgm:prSet/>
      <dgm:spPr/>
      <dgm:t>
        <a:bodyPr/>
        <a:lstStyle/>
        <a:p>
          <a:endParaRPr lang="en-IN"/>
        </a:p>
      </dgm:t>
    </dgm:pt>
    <dgm:pt modelId="{05769FE8-2175-477D-9AAC-751327529176}" type="sibTrans" cxnId="{566DCB00-5176-4170-9ECF-94DE61B27AC3}">
      <dgm:prSet/>
      <dgm:spPr/>
      <dgm:t>
        <a:bodyPr/>
        <a:lstStyle/>
        <a:p>
          <a:endParaRPr lang="en-IN"/>
        </a:p>
      </dgm:t>
    </dgm:pt>
    <dgm:pt modelId="{9BB8D48B-9CA2-439E-8E99-78770CE202A3}">
      <dgm:prSet/>
      <dgm:spPr/>
      <dgm:t>
        <a:bodyPr/>
        <a:lstStyle/>
        <a:p>
          <a:r>
            <a:rPr lang="en-US" dirty="0"/>
            <a:t>DELETE CATEGORY</a:t>
          </a:r>
          <a:endParaRPr lang="en-IN" dirty="0"/>
        </a:p>
      </dgm:t>
    </dgm:pt>
    <dgm:pt modelId="{19BADF08-867D-419C-BBE3-3CD1DFD42A64}" type="parTrans" cxnId="{B1BF5375-1E3D-4117-982B-3D798A444EAB}">
      <dgm:prSet/>
      <dgm:spPr/>
      <dgm:t>
        <a:bodyPr/>
        <a:lstStyle/>
        <a:p>
          <a:endParaRPr lang="en-IN"/>
        </a:p>
      </dgm:t>
    </dgm:pt>
    <dgm:pt modelId="{1FBAAA18-24DC-429C-AA92-210D4CAFEDE2}" type="sibTrans" cxnId="{B1BF5375-1E3D-4117-982B-3D798A444EAB}">
      <dgm:prSet/>
      <dgm:spPr/>
      <dgm:t>
        <a:bodyPr/>
        <a:lstStyle/>
        <a:p>
          <a:endParaRPr lang="en-IN"/>
        </a:p>
      </dgm:t>
    </dgm:pt>
    <dgm:pt modelId="{83AE8538-6678-4085-8CF8-EE5823FEA2D2}">
      <dgm:prSet/>
      <dgm:spPr/>
      <dgm:t>
        <a:bodyPr/>
        <a:lstStyle/>
        <a:p>
          <a:r>
            <a:rPr lang="en-US" dirty="0"/>
            <a:t>VIEW  BILLS</a:t>
          </a:r>
          <a:endParaRPr lang="en-IN" dirty="0"/>
        </a:p>
      </dgm:t>
    </dgm:pt>
    <dgm:pt modelId="{57E9532B-E8CD-4AD6-B835-4F41CC5498B0}" type="parTrans" cxnId="{7B53B0A3-4EC7-497F-A28F-9734D46EF1DB}">
      <dgm:prSet/>
      <dgm:spPr/>
      <dgm:t>
        <a:bodyPr/>
        <a:lstStyle/>
        <a:p>
          <a:endParaRPr lang="en-IN"/>
        </a:p>
      </dgm:t>
    </dgm:pt>
    <dgm:pt modelId="{89E4E514-692F-41C8-847E-FEB08093D231}" type="sibTrans" cxnId="{7B53B0A3-4EC7-497F-A28F-9734D46EF1DB}">
      <dgm:prSet/>
      <dgm:spPr/>
      <dgm:t>
        <a:bodyPr/>
        <a:lstStyle/>
        <a:p>
          <a:endParaRPr lang="en-IN"/>
        </a:p>
      </dgm:t>
    </dgm:pt>
    <dgm:pt modelId="{743B48D0-FDB0-4E40-90E8-21F221AA37C4}">
      <dgm:prSet/>
      <dgm:spPr/>
      <dgm:t>
        <a:bodyPr/>
        <a:lstStyle/>
        <a:p>
          <a:r>
            <a:rPr lang="en-US" dirty="0"/>
            <a:t>DELETE EMPLOYEE</a:t>
          </a:r>
          <a:endParaRPr lang="en-IN" dirty="0"/>
        </a:p>
      </dgm:t>
    </dgm:pt>
    <dgm:pt modelId="{8FA87AF8-ABC9-4CE4-8968-315682C2BE4E}" type="parTrans" cxnId="{8362719E-8F53-43B3-BAE1-B8A88A33F61F}">
      <dgm:prSet/>
      <dgm:spPr/>
      <dgm:t>
        <a:bodyPr/>
        <a:lstStyle/>
        <a:p>
          <a:endParaRPr lang="en-IN"/>
        </a:p>
      </dgm:t>
    </dgm:pt>
    <dgm:pt modelId="{76DCC768-AABE-49E4-BA21-8BC8F05F3D18}" type="sibTrans" cxnId="{8362719E-8F53-43B3-BAE1-B8A88A33F61F}">
      <dgm:prSet/>
      <dgm:spPr/>
      <dgm:t>
        <a:bodyPr/>
        <a:lstStyle/>
        <a:p>
          <a:endParaRPr lang="en-IN"/>
        </a:p>
      </dgm:t>
    </dgm:pt>
    <dgm:pt modelId="{CB334D44-EE24-443B-B893-CE9CAB284858}">
      <dgm:prSet/>
      <dgm:spPr/>
      <dgm:t>
        <a:bodyPr/>
        <a:lstStyle/>
        <a:p>
          <a:r>
            <a:rPr lang="en-US" dirty="0"/>
            <a:t>DELETE ITEMS</a:t>
          </a:r>
          <a:endParaRPr lang="en-IN" dirty="0"/>
        </a:p>
      </dgm:t>
    </dgm:pt>
    <dgm:pt modelId="{6D489FD2-C65D-4274-89F6-5F4341ECC023}" type="parTrans" cxnId="{6E8914B5-6A9F-4BF2-A0CC-84EB392EB5DF}">
      <dgm:prSet/>
      <dgm:spPr/>
      <dgm:t>
        <a:bodyPr/>
        <a:lstStyle/>
        <a:p>
          <a:endParaRPr lang="en-IN"/>
        </a:p>
      </dgm:t>
    </dgm:pt>
    <dgm:pt modelId="{48072F54-F591-4818-A358-6B04C0A9B19C}" type="sibTrans" cxnId="{6E8914B5-6A9F-4BF2-A0CC-84EB392EB5DF}">
      <dgm:prSet/>
      <dgm:spPr/>
      <dgm:t>
        <a:bodyPr/>
        <a:lstStyle/>
        <a:p>
          <a:endParaRPr lang="en-IN"/>
        </a:p>
      </dgm:t>
    </dgm:pt>
    <dgm:pt modelId="{64FBD0E7-DBBD-472F-8A26-834D6FAC6BE8}" type="pres">
      <dgm:prSet presAssocID="{12025F2B-052F-4AE0-A94F-B53F03ECBC04}" presName="linear" presStyleCnt="0">
        <dgm:presLayoutVars>
          <dgm:dir/>
          <dgm:animLvl val="lvl"/>
          <dgm:resizeHandles val="exact"/>
        </dgm:presLayoutVars>
      </dgm:prSet>
      <dgm:spPr/>
    </dgm:pt>
    <dgm:pt modelId="{91E83E40-EDCC-4869-9FCB-DAC8344F43FA}" type="pres">
      <dgm:prSet presAssocID="{622C1F33-FAD7-42FB-BA65-589D0921AD0A}" presName="parentLin" presStyleCnt="0"/>
      <dgm:spPr/>
    </dgm:pt>
    <dgm:pt modelId="{E5335F41-C6C5-48DC-BF74-48486D8C177D}" type="pres">
      <dgm:prSet presAssocID="{622C1F33-FAD7-42FB-BA65-589D0921AD0A}" presName="parentLeftMargin" presStyleLbl="node1" presStyleIdx="0" presStyleCnt="5"/>
      <dgm:spPr/>
    </dgm:pt>
    <dgm:pt modelId="{C0227CDD-57FB-4E58-A221-946F14477094}" type="pres">
      <dgm:prSet presAssocID="{622C1F33-FAD7-42FB-BA65-589D0921AD0A}" presName="parentText" presStyleLbl="node1" presStyleIdx="0" presStyleCnt="5">
        <dgm:presLayoutVars>
          <dgm:chMax val="0"/>
          <dgm:bulletEnabled val="1"/>
        </dgm:presLayoutVars>
      </dgm:prSet>
      <dgm:spPr/>
    </dgm:pt>
    <dgm:pt modelId="{4F929A0A-D6B4-4694-B27F-AB19FED487D5}" type="pres">
      <dgm:prSet presAssocID="{622C1F33-FAD7-42FB-BA65-589D0921AD0A}" presName="negativeSpace" presStyleCnt="0"/>
      <dgm:spPr/>
    </dgm:pt>
    <dgm:pt modelId="{C507F37C-C616-40FD-830F-A581332F3406}" type="pres">
      <dgm:prSet presAssocID="{622C1F33-FAD7-42FB-BA65-589D0921AD0A}" presName="childText" presStyleLbl="conFgAcc1" presStyleIdx="0" presStyleCnt="5">
        <dgm:presLayoutVars>
          <dgm:bulletEnabled val="1"/>
        </dgm:presLayoutVars>
      </dgm:prSet>
      <dgm:spPr/>
    </dgm:pt>
    <dgm:pt modelId="{52B1135F-5058-490B-8A99-73D105FE9437}" type="pres">
      <dgm:prSet presAssocID="{E089D20E-4BAA-46A0-891B-F54A31A3BF8B}" presName="spaceBetweenRectangles" presStyleCnt="0"/>
      <dgm:spPr/>
    </dgm:pt>
    <dgm:pt modelId="{7BBA0167-2CDF-4AE6-A341-EFB8FAD7CA79}" type="pres">
      <dgm:prSet presAssocID="{959F59B5-C275-41E8-B9EB-39B4F2BE5722}" presName="parentLin" presStyleCnt="0"/>
      <dgm:spPr/>
    </dgm:pt>
    <dgm:pt modelId="{2D86A909-D1B6-4A66-A445-188C2423250C}" type="pres">
      <dgm:prSet presAssocID="{959F59B5-C275-41E8-B9EB-39B4F2BE5722}" presName="parentLeftMargin" presStyleLbl="node1" presStyleIdx="0" presStyleCnt="5"/>
      <dgm:spPr/>
    </dgm:pt>
    <dgm:pt modelId="{51512BE8-EA74-432F-A95E-5BE515E7CF71}" type="pres">
      <dgm:prSet presAssocID="{959F59B5-C275-41E8-B9EB-39B4F2BE5722}" presName="parentText" presStyleLbl="node1" presStyleIdx="1" presStyleCnt="5" custLinFactNeighborX="9896" custLinFactNeighborY="-1957">
        <dgm:presLayoutVars>
          <dgm:chMax val="0"/>
          <dgm:bulletEnabled val="1"/>
        </dgm:presLayoutVars>
      </dgm:prSet>
      <dgm:spPr/>
    </dgm:pt>
    <dgm:pt modelId="{7EE5F02A-85CE-46B7-9240-8B581B29F7C5}" type="pres">
      <dgm:prSet presAssocID="{959F59B5-C275-41E8-B9EB-39B4F2BE5722}" presName="negativeSpace" presStyleCnt="0"/>
      <dgm:spPr/>
    </dgm:pt>
    <dgm:pt modelId="{C1B598E9-DFAD-45CE-8465-5FCA49A8F2A2}" type="pres">
      <dgm:prSet presAssocID="{959F59B5-C275-41E8-B9EB-39B4F2BE5722}" presName="childText" presStyleLbl="conFgAcc1" presStyleIdx="1" presStyleCnt="5">
        <dgm:presLayoutVars>
          <dgm:bulletEnabled val="1"/>
        </dgm:presLayoutVars>
      </dgm:prSet>
      <dgm:spPr/>
    </dgm:pt>
    <dgm:pt modelId="{BCCB359D-9B5E-46E6-8497-2BF163E7D662}" type="pres">
      <dgm:prSet presAssocID="{C8A79767-32B5-44D4-8358-9D81073ADDC9}" presName="spaceBetweenRectangles" presStyleCnt="0"/>
      <dgm:spPr/>
    </dgm:pt>
    <dgm:pt modelId="{F60DDF37-3344-4946-9623-4EAD1339294D}" type="pres">
      <dgm:prSet presAssocID="{00B72161-A405-46FE-92AB-4EE711907620}" presName="parentLin" presStyleCnt="0"/>
      <dgm:spPr/>
    </dgm:pt>
    <dgm:pt modelId="{D209F842-5FE9-4E4B-8D35-834778C17193}" type="pres">
      <dgm:prSet presAssocID="{00B72161-A405-46FE-92AB-4EE711907620}" presName="parentLeftMargin" presStyleLbl="node1" presStyleIdx="1" presStyleCnt="5"/>
      <dgm:spPr/>
    </dgm:pt>
    <dgm:pt modelId="{EC8B64DE-442C-4070-BDC7-41395BC938C7}" type="pres">
      <dgm:prSet presAssocID="{00B72161-A405-46FE-92AB-4EE711907620}" presName="parentText" presStyleLbl="node1" presStyleIdx="2" presStyleCnt="5" custLinFactNeighborX="3732">
        <dgm:presLayoutVars>
          <dgm:chMax val="0"/>
          <dgm:bulletEnabled val="1"/>
        </dgm:presLayoutVars>
      </dgm:prSet>
      <dgm:spPr/>
    </dgm:pt>
    <dgm:pt modelId="{97529BB8-FF60-474B-88FA-A86AB0BCB751}" type="pres">
      <dgm:prSet presAssocID="{00B72161-A405-46FE-92AB-4EE711907620}" presName="negativeSpace" presStyleCnt="0"/>
      <dgm:spPr/>
    </dgm:pt>
    <dgm:pt modelId="{FFC36376-AB52-45A2-B567-9B75BACEA769}" type="pres">
      <dgm:prSet presAssocID="{00B72161-A405-46FE-92AB-4EE711907620}" presName="childText" presStyleLbl="conFgAcc1" presStyleIdx="2" presStyleCnt="5" custLinFactNeighborY="-49161">
        <dgm:presLayoutVars>
          <dgm:bulletEnabled val="1"/>
        </dgm:presLayoutVars>
      </dgm:prSet>
      <dgm:spPr/>
    </dgm:pt>
    <dgm:pt modelId="{EE9B5718-C673-454E-AFCD-04D77D731CD7}" type="pres">
      <dgm:prSet presAssocID="{B8CB0A16-EAFF-4B49-A3DE-DB7F50C717CA}" presName="spaceBetweenRectangles" presStyleCnt="0"/>
      <dgm:spPr/>
    </dgm:pt>
    <dgm:pt modelId="{B75EA513-8838-4F53-A517-B08309BC9A59}" type="pres">
      <dgm:prSet presAssocID="{F8CD9C0F-08F9-4716-BCB6-42E7869E6A92}" presName="parentLin" presStyleCnt="0"/>
      <dgm:spPr/>
    </dgm:pt>
    <dgm:pt modelId="{45347265-21B2-4999-9753-1F59AA1E43FF}" type="pres">
      <dgm:prSet presAssocID="{F8CD9C0F-08F9-4716-BCB6-42E7869E6A92}" presName="parentLeftMargin" presStyleLbl="node1" presStyleIdx="2" presStyleCnt="5"/>
      <dgm:spPr/>
    </dgm:pt>
    <dgm:pt modelId="{44AC1CAF-2125-41C3-9F38-2A77DD890D1A}" type="pres">
      <dgm:prSet presAssocID="{F8CD9C0F-08F9-4716-BCB6-42E7869E6A92}" presName="parentText" presStyleLbl="node1" presStyleIdx="3" presStyleCnt="5" custLinFactNeighborX="17848">
        <dgm:presLayoutVars>
          <dgm:chMax val="0"/>
          <dgm:bulletEnabled val="1"/>
        </dgm:presLayoutVars>
      </dgm:prSet>
      <dgm:spPr/>
    </dgm:pt>
    <dgm:pt modelId="{783309F6-D3E1-4AEE-B3B6-2BAC86D2FC35}" type="pres">
      <dgm:prSet presAssocID="{F8CD9C0F-08F9-4716-BCB6-42E7869E6A92}" presName="negativeSpace" presStyleCnt="0"/>
      <dgm:spPr/>
    </dgm:pt>
    <dgm:pt modelId="{DCF462FC-9C96-4B95-AB6E-A39F17E399C8}" type="pres">
      <dgm:prSet presAssocID="{F8CD9C0F-08F9-4716-BCB6-42E7869E6A92}" presName="childText" presStyleLbl="conFgAcc1" presStyleIdx="3" presStyleCnt="5">
        <dgm:presLayoutVars>
          <dgm:bulletEnabled val="1"/>
        </dgm:presLayoutVars>
      </dgm:prSet>
      <dgm:spPr/>
    </dgm:pt>
    <dgm:pt modelId="{BC9C425C-C838-4C76-8AAB-63B1CECFAD96}" type="pres">
      <dgm:prSet presAssocID="{8F6CA48C-3E8B-4358-8D61-B20CD883786A}" presName="spaceBetweenRectangles" presStyleCnt="0"/>
      <dgm:spPr/>
    </dgm:pt>
    <dgm:pt modelId="{6C96E161-78B9-4A72-8979-CFF2D7D03E13}" type="pres">
      <dgm:prSet presAssocID="{83AE8538-6678-4085-8CF8-EE5823FEA2D2}" presName="parentLin" presStyleCnt="0"/>
      <dgm:spPr/>
    </dgm:pt>
    <dgm:pt modelId="{189CC76E-FEE6-440C-B8B8-6F981311CEBF}" type="pres">
      <dgm:prSet presAssocID="{83AE8538-6678-4085-8CF8-EE5823FEA2D2}" presName="parentLeftMargin" presStyleLbl="node1" presStyleIdx="3" presStyleCnt="5"/>
      <dgm:spPr/>
    </dgm:pt>
    <dgm:pt modelId="{655AA508-BFF3-4FA5-AD3C-2653A3B2D309}" type="pres">
      <dgm:prSet presAssocID="{83AE8538-6678-4085-8CF8-EE5823FEA2D2}" presName="parentText" presStyleLbl="node1" presStyleIdx="4" presStyleCnt="5">
        <dgm:presLayoutVars>
          <dgm:chMax val="0"/>
          <dgm:bulletEnabled val="1"/>
        </dgm:presLayoutVars>
      </dgm:prSet>
      <dgm:spPr/>
    </dgm:pt>
    <dgm:pt modelId="{539B786C-7748-42BA-94C6-247C516E6AE7}" type="pres">
      <dgm:prSet presAssocID="{83AE8538-6678-4085-8CF8-EE5823FEA2D2}" presName="negativeSpace" presStyleCnt="0"/>
      <dgm:spPr/>
    </dgm:pt>
    <dgm:pt modelId="{A9593626-3624-461E-A0E7-54B64DA27474}" type="pres">
      <dgm:prSet presAssocID="{83AE8538-6678-4085-8CF8-EE5823FEA2D2}" presName="childText" presStyleLbl="conFgAcc1" presStyleIdx="4" presStyleCnt="5">
        <dgm:presLayoutVars>
          <dgm:bulletEnabled val="1"/>
        </dgm:presLayoutVars>
      </dgm:prSet>
      <dgm:spPr/>
    </dgm:pt>
  </dgm:ptLst>
  <dgm:cxnLst>
    <dgm:cxn modelId="{566DCB00-5176-4170-9ECF-94DE61B27AC3}" srcId="{F8CD9C0F-08F9-4716-BCB6-42E7869E6A92}" destId="{BE76F08D-9F34-488F-9663-363077B5A319}" srcOrd="1" destOrd="0" parTransId="{C0EF3965-4BAA-408F-ACB9-4411767F4F7E}" sibTransId="{05769FE8-2175-477D-9AAC-751327529176}"/>
    <dgm:cxn modelId="{0AEAE006-710C-4407-BF99-8296C9C9B2C4}" type="presOf" srcId="{4F73A0C7-5732-4681-9144-A35B56160E90}" destId="{C507F37C-C616-40FD-830F-A581332F3406}" srcOrd="0" destOrd="1" presId="urn:microsoft.com/office/officeart/2005/8/layout/list1"/>
    <dgm:cxn modelId="{88A73315-1C6F-4436-8A80-E582B8C49EB7}" srcId="{00B72161-A405-46FE-92AB-4EE711907620}" destId="{875EDED1-C99C-44A7-A3F2-A1965609705A}" srcOrd="0" destOrd="0" parTransId="{68E9A33F-3BEF-4578-8628-8A85967C2999}" sibTransId="{1C6715DD-2D9B-4248-ADAD-A4DAB34C82E5}"/>
    <dgm:cxn modelId="{18D10523-E8AA-490E-9324-96B958D840BF}" type="presOf" srcId="{83AE8538-6678-4085-8CF8-EE5823FEA2D2}" destId="{655AA508-BFF3-4FA5-AD3C-2653A3B2D309}" srcOrd="1" destOrd="0" presId="urn:microsoft.com/office/officeart/2005/8/layout/list1"/>
    <dgm:cxn modelId="{F5B62A3D-30A6-42E4-AEC7-81271C34D242}" type="presOf" srcId="{875EDED1-C99C-44A7-A3F2-A1965609705A}" destId="{FFC36376-AB52-45A2-B567-9B75BACEA769}" srcOrd="0" destOrd="0" presId="urn:microsoft.com/office/officeart/2005/8/layout/list1"/>
    <dgm:cxn modelId="{C28A3C5E-6873-4973-B36F-8C703FF9699C}" srcId="{622C1F33-FAD7-42FB-BA65-589D0921AD0A}" destId="{6428751C-6F6E-4F31-A843-11326BC1330C}" srcOrd="3" destOrd="0" parTransId="{99D212AA-EE18-45D0-BB01-5C446EAAC4D9}" sibTransId="{FC202FE3-76E1-4450-BD91-7F368057B755}"/>
    <dgm:cxn modelId="{FF75C15E-32F5-4211-8F72-81500960DB33}" type="presOf" srcId="{DE819A85-A38D-411F-BF20-76AC47C8FAEE}" destId="{C1B598E9-DFAD-45CE-8465-5FCA49A8F2A2}" srcOrd="0" destOrd="1" presId="urn:microsoft.com/office/officeart/2005/8/layout/list1"/>
    <dgm:cxn modelId="{3488AB68-F35E-4127-B2E9-9CBBABD43255}" srcId="{F8CD9C0F-08F9-4716-BCB6-42E7869E6A92}" destId="{96C05558-98C9-46E1-B6F5-EE0A9C582768}" srcOrd="0" destOrd="0" parTransId="{66EDCD68-AA55-4EDE-935F-2694404861A4}" sibTransId="{AB20FE7E-BC03-4D3D-9EE3-148E1D7BF7D6}"/>
    <dgm:cxn modelId="{9659B168-2482-4E0C-934C-05F750D7EA5F}" type="presOf" srcId="{CB334D44-EE24-443B-B893-CE9CAB284858}" destId="{C507F37C-C616-40FD-830F-A581332F3406}" srcOrd="0" destOrd="2" presId="urn:microsoft.com/office/officeart/2005/8/layout/list1"/>
    <dgm:cxn modelId="{2625B469-C906-4D84-A306-DE64D367AF74}" type="presOf" srcId="{00B72161-A405-46FE-92AB-4EE711907620}" destId="{EC8B64DE-442C-4070-BDC7-41395BC938C7}" srcOrd="1" destOrd="0" presId="urn:microsoft.com/office/officeart/2005/8/layout/list1"/>
    <dgm:cxn modelId="{FEA3876C-D6F0-4F34-9502-DAD5DE230F4A}" type="presOf" srcId="{F8CD9C0F-08F9-4716-BCB6-42E7869E6A92}" destId="{45347265-21B2-4999-9753-1F59AA1E43FF}" srcOrd="0" destOrd="0" presId="urn:microsoft.com/office/officeart/2005/8/layout/list1"/>
    <dgm:cxn modelId="{C5848E50-7E85-47A8-95D3-E2735D5267A4}" type="presOf" srcId="{F8CD9C0F-08F9-4716-BCB6-42E7869E6A92}" destId="{44AC1CAF-2125-41C3-9F38-2A77DD890D1A}" srcOrd="1" destOrd="0" presId="urn:microsoft.com/office/officeart/2005/8/layout/list1"/>
    <dgm:cxn modelId="{B1BF5375-1E3D-4117-982B-3D798A444EAB}" srcId="{F8CD9C0F-08F9-4716-BCB6-42E7869E6A92}" destId="{9BB8D48B-9CA2-439E-8E99-78770CE202A3}" srcOrd="2" destOrd="0" parTransId="{19BADF08-867D-419C-BBE3-3CD1DFD42A64}" sibTransId="{1FBAAA18-24DC-429C-AA92-210D4CAFEDE2}"/>
    <dgm:cxn modelId="{0C221158-D22C-4146-8350-668232C008B8}" srcId="{622C1F33-FAD7-42FB-BA65-589D0921AD0A}" destId="{4F73A0C7-5732-4681-9144-A35B56160E90}" srcOrd="1" destOrd="0" parTransId="{DA7BC8EB-F520-4888-8BF3-F5BCD3EA8CCC}" sibTransId="{AD0BDFE1-CB91-461F-B260-99C663F8155A}"/>
    <dgm:cxn modelId="{094BEE58-6DFB-40C8-B0F4-1D041C085EB7}" srcId="{12025F2B-052F-4AE0-A94F-B53F03ECBC04}" destId="{F8CD9C0F-08F9-4716-BCB6-42E7869E6A92}" srcOrd="3" destOrd="0" parTransId="{413C94CD-5DF1-4923-8528-3E5579CFDE9E}" sibTransId="{8F6CA48C-3E8B-4358-8D61-B20CD883786A}"/>
    <dgm:cxn modelId="{4BF14582-AAC1-4E89-AC96-CE8BCB36FE6A}" type="presOf" srcId="{959F59B5-C275-41E8-B9EB-39B4F2BE5722}" destId="{51512BE8-EA74-432F-A95E-5BE515E7CF71}" srcOrd="1" destOrd="0" presId="urn:microsoft.com/office/officeart/2005/8/layout/list1"/>
    <dgm:cxn modelId="{87C90486-CFDF-4FDE-BF82-B3647C6653DB}" type="presOf" srcId="{96C05558-98C9-46E1-B6F5-EE0A9C582768}" destId="{DCF462FC-9C96-4B95-AB6E-A39F17E399C8}" srcOrd="0" destOrd="0" presId="urn:microsoft.com/office/officeart/2005/8/layout/list1"/>
    <dgm:cxn modelId="{F23CBA90-D087-4F57-B94E-B07F572C85E2}" type="presOf" srcId="{00B72161-A405-46FE-92AB-4EE711907620}" destId="{D209F842-5FE9-4E4B-8D35-834778C17193}" srcOrd="0" destOrd="0" presId="urn:microsoft.com/office/officeart/2005/8/layout/list1"/>
    <dgm:cxn modelId="{404DF194-64B3-4E14-8711-8910276C8FC7}" srcId="{12025F2B-052F-4AE0-A94F-B53F03ECBC04}" destId="{622C1F33-FAD7-42FB-BA65-589D0921AD0A}" srcOrd="0" destOrd="0" parTransId="{4D6C00FD-7498-4B82-BB6F-1958C7D67008}" sibTransId="{E089D20E-4BAA-46A0-891B-F54A31A3BF8B}"/>
    <dgm:cxn modelId="{7961CE96-790B-485E-8E4D-21C5EE324FEF}" type="presOf" srcId="{D3025A2F-265F-40B6-B435-95C173DF57BD}" destId="{C1B598E9-DFAD-45CE-8465-5FCA49A8F2A2}" srcOrd="0" destOrd="0" presId="urn:microsoft.com/office/officeart/2005/8/layout/list1"/>
    <dgm:cxn modelId="{65453198-E575-40F4-9222-BF2BD83AAF41}" type="presOf" srcId="{622C1F33-FAD7-42FB-BA65-589D0921AD0A}" destId="{C0227CDD-57FB-4E58-A221-946F14477094}" srcOrd="1" destOrd="0" presId="urn:microsoft.com/office/officeart/2005/8/layout/list1"/>
    <dgm:cxn modelId="{8362719E-8F53-43B3-BAE1-B8A88A33F61F}" srcId="{959F59B5-C275-41E8-B9EB-39B4F2BE5722}" destId="{743B48D0-FDB0-4E40-90E8-21F221AA37C4}" srcOrd="2" destOrd="0" parTransId="{8FA87AF8-ABC9-4CE4-8968-315682C2BE4E}" sibTransId="{76DCC768-AABE-49E4-BA21-8BC8F05F3D18}"/>
    <dgm:cxn modelId="{E3661DA0-C5EF-4F6F-B33B-79B39FB2BEF3}" type="presOf" srcId="{622C1F33-FAD7-42FB-BA65-589D0921AD0A}" destId="{E5335F41-C6C5-48DC-BF74-48486D8C177D}" srcOrd="0" destOrd="0" presId="urn:microsoft.com/office/officeart/2005/8/layout/list1"/>
    <dgm:cxn modelId="{D46672A0-68AF-40E9-A97B-A4B085C3A573}" type="presOf" srcId="{E968A731-F986-4D28-A1D0-EB7FF47F21CB}" destId="{FFC36376-AB52-45A2-B567-9B75BACEA769}" srcOrd="0" destOrd="2" presId="urn:microsoft.com/office/officeart/2005/8/layout/list1"/>
    <dgm:cxn modelId="{7B53B0A3-4EC7-497F-A28F-9734D46EF1DB}" srcId="{12025F2B-052F-4AE0-A94F-B53F03ECBC04}" destId="{83AE8538-6678-4085-8CF8-EE5823FEA2D2}" srcOrd="4" destOrd="0" parTransId="{57E9532B-E8CD-4AD6-B835-4F41CC5498B0}" sibTransId="{89E4E514-692F-41C8-847E-FEB08093D231}"/>
    <dgm:cxn modelId="{66F96BA5-15A3-4795-AC35-3AF9316A9FC1}" type="presOf" srcId="{BE76F08D-9F34-488F-9663-363077B5A319}" destId="{DCF462FC-9C96-4B95-AB6E-A39F17E399C8}" srcOrd="0" destOrd="1" presId="urn:microsoft.com/office/officeart/2005/8/layout/list1"/>
    <dgm:cxn modelId="{D42209AB-A052-4E6F-A8AA-E2A1D05204F8}" type="presOf" srcId="{88A21B23-FD61-4EBD-98F5-2EC417ECE13B}" destId="{C507F37C-C616-40FD-830F-A581332F3406}" srcOrd="0" destOrd="0" presId="urn:microsoft.com/office/officeart/2005/8/layout/list1"/>
    <dgm:cxn modelId="{6E8914B5-6A9F-4BF2-A0CC-84EB392EB5DF}" srcId="{622C1F33-FAD7-42FB-BA65-589D0921AD0A}" destId="{CB334D44-EE24-443B-B893-CE9CAB284858}" srcOrd="2" destOrd="0" parTransId="{6D489FD2-C65D-4274-89F6-5F4341ECC023}" sibTransId="{48072F54-F591-4818-A358-6B04C0A9B19C}"/>
    <dgm:cxn modelId="{6C7B34B6-0914-4F56-BC3B-EDC532246E79}" srcId="{622C1F33-FAD7-42FB-BA65-589D0921AD0A}" destId="{88A21B23-FD61-4EBD-98F5-2EC417ECE13B}" srcOrd="0" destOrd="0" parTransId="{C33BB44F-0DF3-4AB8-B593-2414C1F6AF22}" sibTransId="{F86BC964-777F-41F3-AEB7-15A4A35D9A42}"/>
    <dgm:cxn modelId="{C260DCD7-A284-4FBE-BF71-91C914182F84}" type="presOf" srcId="{12025F2B-052F-4AE0-A94F-B53F03ECBC04}" destId="{64FBD0E7-DBBD-472F-8A26-834D6FAC6BE8}" srcOrd="0" destOrd="0" presId="urn:microsoft.com/office/officeart/2005/8/layout/list1"/>
    <dgm:cxn modelId="{90C3B5DB-084F-4533-B476-425373779915}" srcId="{00B72161-A405-46FE-92AB-4EE711907620}" destId="{E968A731-F986-4D28-A1D0-EB7FF47F21CB}" srcOrd="2" destOrd="0" parTransId="{23006936-3005-4801-B4AC-3BFBFAD81054}" sibTransId="{E9300856-23F5-449E-884E-74ECE84ADFB6}"/>
    <dgm:cxn modelId="{1E9C98DE-D901-468B-9401-A0BA35FB5F71}" srcId="{12025F2B-052F-4AE0-A94F-B53F03ECBC04}" destId="{00B72161-A405-46FE-92AB-4EE711907620}" srcOrd="2" destOrd="0" parTransId="{13A76869-B720-45D0-958A-FD50FA9E831D}" sibTransId="{B8CB0A16-EAFF-4B49-A3DE-DB7F50C717CA}"/>
    <dgm:cxn modelId="{E1DE8DE0-4598-45FA-BAD1-21F042684232}" srcId="{12025F2B-052F-4AE0-A94F-B53F03ECBC04}" destId="{959F59B5-C275-41E8-B9EB-39B4F2BE5722}" srcOrd="1" destOrd="0" parTransId="{9807FDDC-30E6-4EDA-AB4E-69BAFFB10E02}" sibTransId="{C8A79767-32B5-44D4-8358-9D81073ADDC9}"/>
    <dgm:cxn modelId="{51C9CCE3-D5D1-4841-B1F7-E404981A335C}" type="presOf" srcId="{C90FD2A4-CCAE-440B-B8A8-AF60A930E433}" destId="{FFC36376-AB52-45A2-B567-9B75BACEA769}" srcOrd="0" destOrd="1" presId="urn:microsoft.com/office/officeart/2005/8/layout/list1"/>
    <dgm:cxn modelId="{BEC0BAE5-9A9C-4C7E-BC34-4D7FFA1C2930}" type="presOf" srcId="{6428751C-6F6E-4F31-A843-11326BC1330C}" destId="{C507F37C-C616-40FD-830F-A581332F3406}" srcOrd="0" destOrd="3" presId="urn:microsoft.com/office/officeart/2005/8/layout/list1"/>
    <dgm:cxn modelId="{569D13EA-6CF9-4B1E-B7BE-D279532D7931}" srcId="{959F59B5-C275-41E8-B9EB-39B4F2BE5722}" destId="{DE819A85-A38D-411F-BF20-76AC47C8FAEE}" srcOrd="1" destOrd="0" parTransId="{38499639-72CC-4BEC-9343-EB7E0B893704}" sibTransId="{25487CF1-3E84-4551-95C3-DBC36966AF3B}"/>
    <dgm:cxn modelId="{6904E1F0-D7F0-4BD0-8804-FA7D6985C478}" type="presOf" srcId="{9BB8D48B-9CA2-439E-8E99-78770CE202A3}" destId="{DCF462FC-9C96-4B95-AB6E-A39F17E399C8}" srcOrd="0" destOrd="2" presId="urn:microsoft.com/office/officeart/2005/8/layout/list1"/>
    <dgm:cxn modelId="{EB13D3F2-6174-4DB6-B1AA-CECEA0ED4BBC}" type="presOf" srcId="{959F59B5-C275-41E8-B9EB-39B4F2BE5722}" destId="{2D86A909-D1B6-4A66-A445-188C2423250C}" srcOrd="0" destOrd="0" presId="urn:microsoft.com/office/officeart/2005/8/layout/list1"/>
    <dgm:cxn modelId="{B6ABCEF7-DECF-40DC-B9FA-24C57508AD50}" srcId="{959F59B5-C275-41E8-B9EB-39B4F2BE5722}" destId="{D3025A2F-265F-40B6-B435-95C173DF57BD}" srcOrd="0" destOrd="0" parTransId="{99DE9AEE-5140-4F1E-8F06-4D7524B81976}" sibTransId="{1B8BB920-F908-4300-A7EE-2E2FA3616895}"/>
    <dgm:cxn modelId="{3782F4F7-598D-40DF-B4BC-2DAF318F1606}" type="presOf" srcId="{743B48D0-FDB0-4E40-90E8-21F221AA37C4}" destId="{C1B598E9-DFAD-45CE-8465-5FCA49A8F2A2}" srcOrd="0" destOrd="2" presId="urn:microsoft.com/office/officeart/2005/8/layout/list1"/>
    <dgm:cxn modelId="{539875FD-84B0-4C59-A9DF-7A4978F7ABD1}" type="presOf" srcId="{83AE8538-6678-4085-8CF8-EE5823FEA2D2}" destId="{189CC76E-FEE6-440C-B8B8-6F981311CEBF}" srcOrd="0" destOrd="0" presId="urn:microsoft.com/office/officeart/2005/8/layout/list1"/>
    <dgm:cxn modelId="{D7816EFF-0D6A-4DAE-9486-CC52F26B259B}" srcId="{00B72161-A405-46FE-92AB-4EE711907620}" destId="{C90FD2A4-CCAE-440B-B8A8-AF60A930E433}" srcOrd="1" destOrd="0" parTransId="{715F6A9B-9F8A-436F-97D5-A8A09E546DA6}" sibTransId="{EE3F19D2-92CF-4458-8D96-32E143CE76A2}"/>
    <dgm:cxn modelId="{4EC50273-22D0-4EC7-8058-4642A3F830D0}" type="presParOf" srcId="{64FBD0E7-DBBD-472F-8A26-834D6FAC6BE8}" destId="{91E83E40-EDCC-4869-9FCB-DAC8344F43FA}" srcOrd="0" destOrd="0" presId="urn:microsoft.com/office/officeart/2005/8/layout/list1"/>
    <dgm:cxn modelId="{A3FF7315-4852-4F0C-B223-27AC401D1B9E}" type="presParOf" srcId="{91E83E40-EDCC-4869-9FCB-DAC8344F43FA}" destId="{E5335F41-C6C5-48DC-BF74-48486D8C177D}" srcOrd="0" destOrd="0" presId="urn:microsoft.com/office/officeart/2005/8/layout/list1"/>
    <dgm:cxn modelId="{98189336-D165-4EA1-9E46-B57D5283B940}" type="presParOf" srcId="{91E83E40-EDCC-4869-9FCB-DAC8344F43FA}" destId="{C0227CDD-57FB-4E58-A221-946F14477094}" srcOrd="1" destOrd="0" presId="urn:microsoft.com/office/officeart/2005/8/layout/list1"/>
    <dgm:cxn modelId="{6230B59C-6D1D-449F-BF11-5E9AC086EBF7}" type="presParOf" srcId="{64FBD0E7-DBBD-472F-8A26-834D6FAC6BE8}" destId="{4F929A0A-D6B4-4694-B27F-AB19FED487D5}" srcOrd="1" destOrd="0" presId="urn:microsoft.com/office/officeart/2005/8/layout/list1"/>
    <dgm:cxn modelId="{4DDEB87A-9A85-4CC6-A7B2-4D018C931FA0}" type="presParOf" srcId="{64FBD0E7-DBBD-472F-8A26-834D6FAC6BE8}" destId="{C507F37C-C616-40FD-830F-A581332F3406}" srcOrd="2" destOrd="0" presId="urn:microsoft.com/office/officeart/2005/8/layout/list1"/>
    <dgm:cxn modelId="{60361707-EBA5-41BF-9B23-B8B57F4F1BED}" type="presParOf" srcId="{64FBD0E7-DBBD-472F-8A26-834D6FAC6BE8}" destId="{52B1135F-5058-490B-8A99-73D105FE9437}" srcOrd="3" destOrd="0" presId="urn:microsoft.com/office/officeart/2005/8/layout/list1"/>
    <dgm:cxn modelId="{D1AB0178-7276-42FF-9C08-0BDB8F28AAC7}" type="presParOf" srcId="{64FBD0E7-DBBD-472F-8A26-834D6FAC6BE8}" destId="{7BBA0167-2CDF-4AE6-A341-EFB8FAD7CA79}" srcOrd="4" destOrd="0" presId="urn:microsoft.com/office/officeart/2005/8/layout/list1"/>
    <dgm:cxn modelId="{5213D743-E0A5-45B8-B951-51653D00F046}" type="presParOf" srcId="{7BBA0167-2CDF-4AE6-A341-EFB8FAD7CA79}" destId="{2D86A909-D1B6-4A66-A445-188C2423250C}" srcOrd="0" destOrd="0" presId="urn:microsoft.com/office/officeart/2005/8/layout/list1"/>
    <dgm:cxn modelId="{1C84C7E8-BD1C-43BD-B262-0649FB39F683}" type="presParOf" srcId="{7BBA0167-2CDF-4AE6-A341-EFB8FAD7CA79}" destId="{51512BE8-EA74-432F-A95E-5BE515E7CF71}" srcOrd="1" destOrd="0" presId="urn:microsoft.com/office/officeart/2005/8/layout/list1"/>
    <dgm:cxn modelId="{A2D2AD2B-E6F1-4FCB-BC69-72E633BF562F}" type="presParOf" srcId="{64FBD0E7-DBBD-472F-8A26-834D6FAC6BE8}" destId="{7EE5F02A-85CE-46B7-9240-8B581B29F7C5}" srcOrd="5" destOrd="0" presId="urn:microsoft.com/office/officeart/2005/8/layout/list1"/>
    <dgm:cxn modelId="{D41C948B-5A1F-4500-A56D-47DBE80A0CC9}" type="presParOf" srcId="{64FBD0E7-DBBD-472F-8A26-834D6FAC6BE8}" destId="{C1B598E9-DFAD-45CE-8465-5FCA49A8F2A2}" srcOrd="6" destOrd="0" presId="urn:microsoft.com/office/officeart/2005/8/layout/list1"/>
    <dgm:cxn modelId="{4A71AC39-D53B-4F19-95BB-AA58AC070C2A}" type="presParOf" srcId="{64FBD0E7-DBBD-472F-8A26-834D6FAC6BE8}" destId="{BCCB359D-9B5E-46E6-8497-2BF163E7D662}" srcOrd="7" destOrd="0" presId="urn:microsoft.com/office/officeart/2005/8/layout/list1"/>
    <dgm:cxn modelId="{9B470ACB-5810-4A79-8EFE-58B10E335C99}" type="presParOf" srcId="{64FBD0E7-DBBD-472F-8A26-834D6FAC6BE8}" destId="{F60DDF37-3344-4946-9623-4EAD1339294D}" srcOrd="8" destOrd="0" presId="urn:microsoft.com/office/officeart/2005/8/layout/list1"/>
    <dgm:cxn modelId="{CC31F034-71F0-4050-84FE-4F2D1B38BA32}" type="presParOf" srcId="{F60DDF37-3344-4946-9623-4EAD1339294D}" destId="{D209F842-5FE9-4E4B-8D35-834778C17193}" srcOrd="0" destOrd="0" presId="urn:microsoft.com/office/officeart/2005/8/layout/list1"/>
    <dgm:cxn modelId="{9B41813C-51D6-4D03-8021-D2F295D733F5}" type="presParOf" srcId="{F60DDF37-3344-4946-9623-4EAD1339294D}" destId="{EC8B64DE-442C-4070-BDC7-41395BC938C7}" srcOrd="1" destOrd="0" presId="urn:microsoft.com/office/officeart/2005/8/layout/list1"/>
    <dgm:cxn modelId="{68927710-484D-49E6-A164-316541282B73}" type="presParOf" srcId="{64FBD0E7-DBBD-472F-8A26-834D6FAC6BE8}" destId="{97529BB8-FF60-474B-88FA-A86AB0BCB751}" srcOrd="9" destOrd="0" presId="urn:microsoft.com/office/officeart/2005/8/layout/list1"/>
    <dgm:cxn modelId="{0D1780BD-E0FC-4E26-AB42-BE57CE2E3B1C}" type="presParOf" srcId="{64FBD0E7-DBBD-472F-8A26-834D6FAC6BE8}" destId="{FFC36376-AB52-45A2-B567-9B75BACEA769}" srcOrd="10" destOrd="0" presId="urn:microsoft.com/office/officeart/2005/8/layout/list1"/>
    <dgm:cxn modelId="{4B487E46-27B3-44CF-8026-B51062E4DE73}" type="presParOf" srcId="{64FBD0E7-DBBD-472F-8A26-834D6FAC6BE8}" destId="{EE9B5718-C673-454E-AFCD-04D77D731CD7}" srcOrd="11" destOrd="0" presId="urn:microsoft.com/office/officeart/2005/8/layout/list1"/>
    <dgm:cxn modelId="{203DB332-5E7D-4508-BB89-18B75E121E43}" type="presParOf" srcId="{64FBD0E7-DBBD-472F-8A26-834D6FAC6BE8}" destId="{B75EA513-8838-4F53-A517-B08309BC9A59}" srcOrd="12" destOrd="0" presId="urn:microsoft.com/office/officeart/2005/8/layout/list1"/>
    <dgm:cxn modelId="{FAD97C98-1E5C-4274-A9D4-E3D54AF5643F}" type="presParOf" srcId="{B75EA513-8838-4F53-A517-B08309BC9A59}" destId="{45347265-21B2-4999-9753-1F59AA1E43FF}" srcOrd="0" destOrd="0" presId="urn:microsoft.com/office/officeart/2005/8/layout/list1"/>
    <dgm:cxn modelId="{4B93275A-5855-4879-9702-D15DC932B3B2}" type="presParOf" srcId="{B75EA513-8838-4F53-A517-B08309BC9A59}" destId="{44AC1CAF-2125-41C3-9F38-2A77DD890D1A}" srcOrd="1" destOrd="0" presId="urn:microsoft.com/office/officeart/2005/8/layout/list1"/>
    <dgm:cxn modelId="{41CC6F00-3BB5-4689-A87F-A7A2F9673E88}" type="presParOf" srcId="{64FBD0E7-DBBD-472F-8A26-834D6FAC6BE8}" destId="{783309F6-D3E1-4AEE-B3B6-2BAC86D2FC35}" srcOrd="13" destOrd="0" presId="urn:microsoft.com/office/officeart/2005/8/layout/list1"/>
    <dgm:cxn modelId="{79AE5831-E690-47F0-B3E0-269045A52E0B}" type="presParOf" srcId="{64FBD0E7-DBBD-472F-8A26-834D6FAC6BE8}" destId="{DCF462FC-9C96-4B95-AB6E-A39F17E399C8}" srcOrd="14" destOrd="0" presId="urn:microsoft.com/office/officeart/2005/8/layout/list1"/>
    <dgm:cxn modelId="{445FB699-7D38-473A-B503-72564266CA0A}" type="presParOf" srcId="{64FBD0E7-DBBD-472F-8A26-834D6FAC6BE8}" destId="{BC9C425C-C838-4C76-8AAB-63B1CECFAD96}" srcOrd="15" destOrd="0" presId="urn:microsoft.com/office/officeart/2005/8/layout/list1"/>
    <dgm:cxn modelId="{D7DBA977-B3FA-48CF-BB6A-7036BC794282}" type="presParOf" srcId="{64FBD0E7-DBBD-472F-8A26-834D6FAC6BE8}" destId="{6C96E161-78B9-4A72-8979-CFF2D7D03E13}" srcOrd="16" destOrd="0" presId="urn:microsoft.com/office/officeart/2005/8/layout/list1"/>
    <dgm:cxn modelId="{1B8C3FD5-03AA-4A55-9F9B-E38A2C57478C}" type="presParOf" srcId="{6C96E161-78B9-4A72-8979-CFF2D7D03E13}" destId="{189CC76E-FEE6-440C-B8B8-6F981311CEBF}" srcOrd="0" destOrd="0" presId="urn:microsoft.com/office/officeart/2005/8/layout/list1"/>
    <dgm:cxn modelId="{042963DE-E4C2-4865-B540-4CCF312666F0}" type="presParOf" srcId="{6C96E161-78B9-4A72-8979-CFF2D7D03E13}" destId="{655AA508-BFF3-4FA5-AD3C-2653A3B2D309}" srcOrd="1" destOrd="0" presId="urn:microsoft.com/office/officeart/2005/8/layout/list1"/>
    <dgm:cxn modelId="{C331D0ED-088B-4DE7-85BB-17B9BBC3F3C2}" type="presParOf" srcId="{64FBD0E7-DBBD-472F-8A26-834D6FAC6BE8}" destId="{539B786C-7748-42BA-94C6-247C516E6AE7}" srcOrd="17" destOrd="0" presId="urn:microsoft.com/office/officeart/2005/8/layout/list1"/>
    <dgm:cxn modelId="{D6119C40-D944-4DC8-9CCE-B207B9BC49A1}" type="presParOf" srcId="{64FBD0E7-DBBD-472F-8A26-834D6FAC6BE8}" destId="{A9593626-3624-461E-A0E7-54B64DA27474}"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2025F2B-052F-4AE0-A94F-B53F03ECBC0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622C1F33-FAD7-42FB-BA65-589D0921AD0A}">
      <dgm:prSet phldrT="[Text]"/>
      <dgm:spPr/>
      <dgm:t>
        <a:bodyPr/>
        <a:lstStyle/>
        <a:p>
          <a:r>
            <a:rPr lang="en-US" dirty="0"/>
            <a:t>SEARCH ITEMS</a:t>
          </a:r>
          <a:endParaRPr lang="en-IN" dirty="0"/>
        </a:p>
      </dgm:t>
    </dgm:pt>
    <dgm:pt modelId="{4D6C00FD-7498-4B82-BB6F-1958C7D67008}" type="parTrans" cxnId="{404DF194-64B3-4E14-8711-8910276C8FC7}">
      <dgm:prSet/>
      <dgm:spPr/>
      <dgm:t>
        <a:bodyPr/>
        <a:lstStyle/>
        <a:p>
          <a:endParaRPr lang="en-IN"/>
        </a:p>
      </dgm:t>
    </dgm:pt>
    <dgm:pt modelId="{E089D20E-4BAA-46A0-891B-F54A31A3BF8B}" type="sibTrans" cxnId="{404DF194-64B3-4E14-8711-8910276C8FC7}">
      <dgm:prSet/>
      <dgm:spPr/>
      <dgm:t>
        <a:bodyPr/>
        <a:lstStyle/>
        <a:p>
          <a:endParaRPr lang="en-IN"/>
        </a:p>
      </dgm:t>
    </dgm:pt>
    <dgm:pt modelId="{959F59B5-C275-41E8-B9EB-39B4F2BE5722}">
      <dgm:prSet phldrT="[Text]"/>
      <dgm:spPr/>
      <dgm:t>
        <a:bodyPr/>
        <a:lstStyle/>
        <a:p>
          <a:r>
            <a:rPr lang="en-US" dirty="0"/>
            <a:t>ADD ITEMS</a:t>
          </a:r>
          <a:endParaRPr lang="en-IN" dirty="0"/>
        </a:p>
      </dgm:t>
    </dgm:pt>
    <dgm:pt modelId="{9807FDDC-30E6-4EDA-AB4E-69BAFFB10E02}" type="parTrans" cxnId="{E1DE8DE0-4598-45FA-BAD1-21F042684232}">
      <dgm:prSet/>
      <dgm:spPr/>
      <dgm:t>
        <a:bodyPr/>
        <a:lstStyle/>
        <a:p>
          <a:endParaRPr lang="en-IN"/>
        </a:p>
      </dgm:t>
    </dgm:pt>
    <dgm:pt modelId="{C8A79767-32B5-44D4-8358-9D81073ADDC9}" type="sibTrans" cxnId="{E1DE8DE0-4598-45FA-BAD1-21F042684232}">
      <dgm:prSet/>
      <dgm:spPr/>
      <dgm:t>
        <a:bodyPr/>
        <a:lstStyle/>
        <a:p>
          <a:endParaRPr lang="en-IN"/>
        </a:p>
      </dgm:t>
    </dgm:pt>
    <dgm:pt modelId="{00B72161-A405-46FE-92AB-4EE711907620}">
      <dgm:prSet phldrT="[Text]"/>
      <dgm:spPr/>
      <dgm:t>
        <a:bodyPr/>
        <a:lstStyle/>
        <a:p>
          <a:r>
            <a:rPr lang="en-US" dirty="0"/>
            <a:t>PLACE ORDER</a:t>
          </a:r>
          <a:endParaRPr lang="en-IN" dirty="0"/>
        </a:p>
      </dgm:t>
    </dgm:pt>
    <dgm:pt modelId="{13A76869-B720-45D0-958A-FD50FA9E831D}" type="parTrans" cxnId="{1E9C98DE-D901-468B-9401-A0BA35FB5F71}">
      <dgm:prSet/>
      <dgm:spPr/>
      <dgm:t>
        <a:bodyPr/>
        <a:lstStyle/>
        <a:p>
          <a:endParaRPr lang="en-IN"/>
        </a:p>
      </dgm:t>
    </dgm:pt>
    <dgm:pt modelId="{B8CB0A16-EAFF-4B49-A3DE-DB7F50C717CA}" type="sibTrans" cxnId="{1E9C98DE-D901-468B-9401-A0BA35FB5F71}">
      <dgm:prSet/>
      <dgm:spPr/>
      <dgm:t>
        <a:bodyPr/>
        <a:lstStyle/>
        <a:p>
          <a:endParaRPr lang="en-IN"/>
        </a:p>
      </dgm:t>
    </dgm:pt>
    <dgm:pt modelId="{64FBD0E7-DBBD-472F-8A26-834D6FAC6BE8}" type="pres">
      <dgm:prSet presAssocID="{12025F2B-052F-4AE0-A94F-B53F03ECBC04}" presName="linear" presStyleCnt="0">
        <dgm:presLayoutVars>
          <dgm:dir/>
          <dgm:animLvl val="lvl"/>
          <dgm:resizeHandles val="exact"/>
        </dgm:presLayoutVars>
      </dgm:prSet>
      <dgm:spPr/>
    </dgm:pt>
    <dgm:pt modelId="{91E83E40-EDCC-4869-9FCB-DAC8344F43FA}" type="pres">
      <dgm:prSet presAssocID="{622C1F33-FAD7-42FB-BA65-589D0921AD0A}" presName="parentLin" presStyleCnt="0"/>
      <dgm:spPr/>
    </dgm:pt>
    <dgm:pt modelId="{E5335F41-C6C5-48DC-BF74-48486D8C177D}" type="pres">
      <dgm:prSet presAssocID="{622C1F33-FAD7-42FB-BA65-589D0921AD0A}" presName="parentLeftMargin" presStyleLbl="node1" presStyleIdx="0" presStyleCnt="3"/>
      <dgm:spPr/>
    </dgm:pt>
    <dgm:pt modelId="{C0227CDD-57FB-4E58-A221-946F14477094}" type="pres">
      <dgm:prSet presAssocID="{622C1F33-FAD7-42FB-BA65-589D0921AD0A}" presName="parentText" presStyleLbl="node1" presStyleIdx="0" presStyleCnt="3">
        <dgm:presLayoutVars>
          <dgm:chMax val="0"/>
          <dgm:bulletEnabled val="1"/>
        </dgm:presLayoutVars>
      </dgm:prSet>
      <dgm:spPr/>
    </dgm:pt>
    <dgm:pt modelId="{4F929A0A-D6B4-4694-B27F-AB19FED487D5}" type="pres">
      <dgm:prSet presAssocID="{622C1F33-FAD7-42FB-BA65-589D0921AD0A}" presName="negativeSpace" presStyleCnt="0"/>
      <dgm:spPr/>
    </dgm:pt>
    <dgm:pt modelId="{C507F37C-C616-40FD-830F-A581332F3406}" type="pres">
      <dgm:prSet presAssocID="{622C1F33-FAD7-42FB-BA65-589D0921AD0A}" presName="childText" presStyleLbl="conFgAcc1" presStyleIdx="0" presStyleCnt="3">
        <dgm:presLayoutVars>
          <dgm:bulletEnabled val="1"/>
        </dgm:presLayoutVars>
      </dgm:prSet>
      <dgm:spPr/>
    </dgm:pt>
    <dgm:pt modelId="{52B1135F-5058-490B-8A99-73D105FE9437}" type="pres">
      <dgm:prSet presAssocID="{E089D20E-4BAA-46A0-891B-F54A31A3BF8B}" presName="spaceBetweenRectangles" presStyleCnt="0"/>
      <dgm:spPr/>
    </dgm:pt>
    <dgm:pt modelId="{7BBA0167-2CDF-4AE6-A341-EFB8FAD7CA79}" type="pres">
      <dgm:prSet presAssocID="{959F59B5-C275-41E8-B9EB-39B4F2BE5722}" presName="parentLin" presStyleCnt="0"/>
      <dgm:spPr/>
    </dgm:pt>
    <dgm:pt modelId="{2D86A909-D1B6-4A66-A445-188C2423250C}" type="pres">
      <dgm:prSet presAssocID="{959F59B5-C275-41E8-B9EB-39B4F2BE5722}" presName="parentLeftMargin" presStyleLbl="node1" presStyleIdx="0" presStyleCnt="3"/>
      <dgm:spPr/>
    </dgm:pt>
    <dgm:pt modelId="{51512BE8-EA74-432F-A95E-5BE515E7CF71}" type="pres">
      <dgm:prSet presAssocID="{959F59B5-C275-41E8-B9EB-39B4F2BE5722}" presName="parentText" presStyleLbl="node1" presStyleIdx="1" presStyleCnt="3">
        <dgm:presLayoutVars>
          <dgm:chMax val="0"/>
          <dgm:bulletEnabled val="1"/>
        </dgm:presLayoutVars>
      </dgm:prSet>
      <dgm:spPr/>
    </dgm:pt>
    <dgm:pt modelId="{7EE5F02A-85CE-46B7-9240-8B581B29F7C5}" type="pres">
      <dgm:prSet presAssocID="{959F59B5-C275-41E8-B9EB-39B4F2BE5722}" presName="negativeSpace" presStyleCnt="0"/>
      <dgm:spPr/>
    </dgm:pt>
    <dgm:pt modelId="{C1B598E9-DFAD-45CE-8465-5FCA49A8F2A2}" type="pres">
      <dgm:prSet presAssocID="{959F59B5-C275-41E8-B9EB-39B4F2BE5722}" presName="childText" presStyleLbl="conFgAcc1" presStyleIdx="1" presStyleCnt="3">
        <dgm:presLayoutVars>
          <dgm:bulletEnabled val="1"/>
        </dgm:presLayoutVars>
      </dgm:prSet>
      <dgm:spPr/>
    </dgm:pt>
    <dgm:pt modelId="{BCCB359D-9B5E-46E6-8497-2BF163E7D662}" type="pres">
      <dgm:prSet presAssocID="{C8A79767-32B5-44D4-8358-9D81073ADDC9}" presName="spaceBetweenRectangles" presStyleCnt="0"/>
      <dgm:spPr/>
    </dgm:pt>
    <dgm:pt modelId="{F60DDF37-3344-4946-9623-4EAD1339294D}" type="pres">
      <dgm:prSet presAssocID="{00B72161-A405-46FE-92AB-4EE711907620}" presName="parentLin" presStyleCnt="0"/>
      <dgm:spPr/>
    </dgm:pt>
    <dgm:pt modelId="{D209F842-5FE9-4E4B-8D35-834778C17193}" type="pres">
      <dgm:prSet presAssocID="{00B72161-A405-46FE-92AB-4EE711907620}" presName="parentLeftMargin" presStyleLbl="node1" presStyleIdx="1" presStyleCnt="3"/>
      <dgm:spPr/>
    </dgm:pt>
    <dgm:pt modelId="{EC8B64DE-442C-4070-BDC7-41395BC938C7}" type="pres">
      <dgm:prSet presAssocID="{00B72161-A405-46FE-92AB-4EE711907620}" presName="parentText" presStyleLbl="node1" presStyleIdx="2" presStyleCnt="3">
        <dgm:presLayoutVars>
          <dgm:chMax val="0"/>
          <dgm:bulletEnabled val="1"/>
        </dgm:presLayoutVars>
      </dgm:prSet>
      <dgm:spPr/>
    </dgm:pt>
    <dgm:pt modelId="{97529BB8-FF60-474B-88FA-A86AB0BCB751}" type="pres">
      <dgm:prSet presAssocID="{00B72161-A405-46FE-92AB-4EE711907620}" presName="negativeSpace" presStyleCnt="0"/>
      <dgm:spPr/>
    </dgm:pt>
    <dgm:pt modelId="{FFC36376-AB52-45A2-B567-9B75BACEA769}" type="pres">
      <dgm:prSet presAssocID="{00B72161-A405-46FE-92AB-4EE711907620}" presName="childText" presStyleLbl="conFgAcc1" presStyleIdx="2" presStyleCnt="3">
        <dgm:presLayoutVars>
          <dgm:bulletEnabled val="1"/>
        </dgm:presLayoutVars>
      </dgm:prSet>
      <dgm:spPr/>
    </dgm:pt>
  </dgm:ptLst>
  <dgm:cxnLst>
    <dgm:cxn modelId="{2625B469-C906-4D84-A306-DE64D367AF74}" type="presOf" srcId="{00B72161-A405-46FE-92AB-4EE711907620}" destId="{EC8B64DE-442C-4070-BDC7-41395BC938C7}" srcOrd="1" destOrd="0" presId="urn:microsoft.com/office/officeart/2005/8/layout/list1"/>
    <dgm:cxn modelId="{4BF14582-AAC1-4E89-AC96-CE8BCB36FE6A}" type="presOf" srcId="{959F59B5-C275-41E8-B9EB-39B4F2BE5722}" destId="{51512BE8-EA74-432F-A95E-5BE515E7CF71}" srcOrd="1" destOrd="0" presId="urn:microsoft.com/office/officeart/2005/8/layout/list1"/>
    <dgm:cxn modelId="{F23CBA90-D087-4F57-B94E-B07F572C85E2}" type="presOf" srcId="{00B72161-A405-46FE-92AB-4EE711907620}" destId="{D209F842-5FE9-4E4B-8D35-834778C17193}" srcOrd="0" destOrd="0" presId="urn:microsoft.com/office/officeart/2005/8/layout/list1"/>
    <dgm:cxn modelId="{404DF194-64B3-4E14-8711-8910276C8FC7}" srcId="{12025F2B-052F-4AE0-A94F-B53F03ECBC04}" destId="{622C1F33-FAD7-42FB-BA65-589D0921AD0A}" srcOrd="0" destOrd="0" parTransId="{4D6C00FD-7498-4B82-BB6F-1958C7D67008}" sibTransId="{E089D20E-4BAA-46A0-891B-F54A31A3BF8B}"/>
    <dgm:cxn modelId="{65453198-E575-40F4-9222-BF2BD83AAF41}" type="presOf" srcId="{622C1F33-FAD7-42FB-BA65-589D0921AD0A}" destId="{C0227CDD-57FB-4E58-A221-946F14477094}" srcOrd="1" destOrd="0" presId="urn:microsoft.com/office/officeart/2005/8/layout/list1"/>
    <dgm:cxn modelId="{E3661DA0-C5EF-4F6F-B33B-79B39FB2BEF3}" type="presOf" srcId="{622C1F33-FAD7-42FB-BA65-589D0921AD0A}" destId="{E5335F41-C6C5-48DC-BF74-48486D8C177D}" srcOrd="0" destOrd="0" presId="urn:microsoft.com/office/officeart/2005/8/layout/list1"/>
    <dgm:cxn modelId="{C260DCD7-A284-4FBE-BF71-91C914182F84}" type="presOf" srcId="{12025F2B-052F-4AE0-A94F-B53F03ECBC04}" destId="{64FBD0E7-DBBD-472F-8A26-834D6FAC6BE8}" srcOrd="0" destOrd="0" presId="urn:microsoft.com/office/officeart/2005/8/layout/list1"/>
    <dgm:cxn modelId="{1E9C98DE-D901-468B-9401-A0BA35FB5F71}" srcId="{12025F2B-052F-4AE0-A94F-B53F03ECBC04}" destId="{00B72161-A405-46FE-92AB-4EE711907620}" srcOrd="2" destOrd="0" parTransId="{13A76869-B720-45D0-958A-FD50FA9E831D}" sibTransId="{B8CB0A16-EAFF-4B49-A3DE-DB7F50C717CA}"/>
    <dgm:cxn modelId="{E1DE8DE0-4598-45FA-BAD1-21F042684232}" srcId="{12025F2B-052F-4AE0-A94F-B53F03ECBC04}" destId="{959F59B5-C275-41E8-B9EB-39B4F2BE5722}" srcOrd="1" destOrd="0" parTransId="{9807FDDC-30E6-4EDA-AB4E-69BAFFB10E02}" sibTransId="{C8A79767-32B5-44D4-8358-9D81073ADDC9}"/>
    <dgm:cxn modelId="{EB13D3F2-6174-4DB6-B1AA-CECEA0ED4BBC}" type="presOf" srcId="{959F59B5-C275-41E8-B9EB-39B4F2BE5722}" destId="{2D86A909-D1B6-4A66-A445-188C2423250C}" srcOrd="0" destOrd="0" presId="urn:microsoft.com/office/officeart/2005/8/layout/list1"/>
    <dgm:cxn modelId="{4EC50273-22D0-4EC7-8058-4642A3F830D0}" type="presParOf" srcId="{64FBD0E7-DBBD-472F-8A26-834D6FAC6BE8}" destId="{91E83E40-EDCC-4869-9FCB-DAC8344F43FA}" srcOrd="0" destOrd="0" presId="urn:microsoft.com/office/officeart/2005/8/layout/list1"/>
    <dgm:cxn modelId="{A3FF7315-4852-4F0C-B223-27AC401D1B9E}" type="presParOf" srcId="{91E83E40-EDCC-4869-9FCB-DAC8344F43FA}" destId="{E5335F41-C6C5-48DC-BF74-48486D8C177D}" srcOrd="0" destOrd="0" presId="urn:microsoft.com/office/officeart/2005/8/layout/list1"/>
    <dgm:cxn modelId="{98189336-D165-4EA1-9E46-B57D5283B940}" type="presParOf" srcId="{91E83E40-EDCC-4869-9FCB-DAC8344F43FA}" destId="{C0227CDD-57FB-4E58-A221-946F14477094}" srcOrd="1" destOrd="0" presId="urn:microsoft.com/office/officeart/2005/8/layout/list1"/>
    <dgm:cxn modelId="{6230B59C-6D1D-449F-BF11-5E9AC086EBF7}" type="presParOf" srcId="{64FBD0E7-DBBD-472F-8A26-834D6FAC6BE8}" destId="{4F929A0A-D6B4-4694-B27F-AB19FED487D5}" srcOrd="1" destOrd="0" presId="urn:microsoft.com/office/officeart/2005/8/layout/list1"/>
    <dgm:cxn modelId="{4DDEB87A-9A85-4CC6-A7B2-4D018C931FA0}" type="presParOf" srcId="{64FBD0E7-DBBD-472F-8A26-834D6FAC6BE8}" destId="{C507F37C-C616-40FD-830F-A581332F3406}" srcOrd="2" destOrd="0" presId="urn:microsoft.com/office/officeart/2005/8/layout/list1"/>
    <dgm:cxn modelId="{60361707-EBA5-41BF-9B23-B8B57F4F1BED}" type="presParOf" srcId="{64FBD0E7-DBBD-472F-8A26-834D6FAC6BE8}" destId="{52B1135F-5058-490B-8A99-73D105FE9437}" srcOrd="3" destOrd="0" presId="urn:microsoft.com/office/officeart/2005/8/layout/list1"/>
    <dgm:cxn modelId="{D1AB0178-7276-42FF-9C08-0BDB8F28AAC7}" type="presParOf" srcId="{64FBD0E7-DBBD-472F-8A26-834D6FAC6BE8}" destId="{7BBA0167-2CDF-4AE6-A341-EFB8FAD7CA79}" srcOrd="4" destOrd="0" presId="urn:microsoft.com/office/officeart/2005/8/layout/list1"/>
    <dgm:cxn modelId="{5213D743-E0A5-45B8-B951-51653D00F046}" type="presParOf" srcId="{7BBA0167-2CDF-4AE6-A341-EFB8FAD7CA79}" destId="{2D86A909-D1B6-4A66-A445-188C2423250C}" srcOrd="0" destOrd="0" presId="urn:microsoft.com/office/officeart/2005/8/layout/list1"/>
    <dgm:cxn modelId="{1C84C7E8-BD1C-43BD-B262-0649FB39F683}" type="presParOf" srcId="{7BBA0167-2CDF-4AE6-A341-EFB8FAD7CA79}" destId="{51512BE8-EA74-432F-A95E-5BE515E7CF71}" srcOrd="1" destOrd="0" presId="urn:microsoft.com/office/officeart/2005/8/layout/list1"/>
    <dgm:cxn modelId="{A2D2AD2B-E6F1-4FCB-BC69-72E633BF562F}" type="presParOf" srcId="{64FBD0E7-DBBD-472F-8A26-834D6FAC6BE8}" destId="{7EE5F02A-85CE-46B7-9240-8B581B29F7C5}" srcOrd="5" destOrd="0" presId="urn:microsoft.com/office/officeart/2005/8/layout/list1"/>
    <dgm:cxn modelId="{D41C948B-5A1F-4500-A56D-47DBE80A0CC9}" type="presParOf" srcId="{64FBD0E7-DBBD-472F-8A26-834D6FAC6BE8}" destId="{C1B598E9-DFAD-45CE-8465-5FCA49A8F2A2}" srcOrd="6" destOrd="0" presId="urn:microsoft.com/office/officeart/2005/8/layout/list1"/>
    <dgm:cxn modelId="{4A71AC39-D53B-4F19-95BB-AA58AC070C2A}" type="presParOf" srcId="{64FBD0E7-DBBD-472F-8A26-834D6FAC6BE8}" destId="{BCCB359D-9B5E-46E6-8497-2BF163E7D662}" srcOrd="7" destOrd="0" presId="urn:microsoft.com/office/officeart/2005/8/layout/list1"/>
    <dgm:cxn modelId="{9B470ACB-5810-4A79-8EFE-58B10E335C99}" type="presParOf" srcId="{64FBD0E7-DBBD-472F-8A26-834D6FAC6BE8}" destId="{F60DDF37-3344-4946-9623-4EAD1339294D}" srcOrd="8" destOrd="0" presId="urn:microsoft.com/office/officeart/2005/8/layout/list1"/>
    <dgm:cxn modelId="{CC31F034-71F0-4050-84FE-4F2D1B38BA32}" type="presParOf" srcId="{F60DDF37-3344-4946-9623-4EAD1339294D}" destId="{D209F842-5FE9-4E4B-8D35-834778C17193}" srcOrd="0" destOrd="0" presId="urn:microsoft.com/office/officeart/2005/8/layout/list1"/>
    <dgm:cxn modelId="{9B41813C-51D6-4D03-8021-D2F295D733F5}" type="presParOf" srcId="{F60DDF37-3344-4946-9623-4EAD1339294D}" destId="{EC8B64DE-442C-4070-BDC7-41395BC938C7}" srcOrd="1" destOrd="0" presId="urn:microsoft.com/office/officeart/2005/8/layout/list1"/>
    <dgm:cxn modelId="{68927710-484D-49E6-A164-316541282B73}" type="presParOf" srcId="{64FBD0E7-DBBD-472F-8A26-834D6FAC6BE8}" destId="{97529BB8-FF60-474B-88FA-A86AB0BCB751}" srcOrd="9" destOrd="0" presId="urn:microsoft.com/office/officeart/2005/8/layout/list1"/>
    <dgm:cxn modelId="{0D1780BD-E0FC-4E26-AB42-BE57CE2E3B1C}" type="presParOf" srcId="{64FBD0E7-DBBD-472F-8A26-834D6FAC6BE8}" destId="{FFC36376-AB52-45A2-B567-9B75BACEA769}" srcOrd="10"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2025F2B-052F-4AE0-A94F-B53F03ECBC0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622C1F33-FAD7-42FB-BA65-589D0921AD0A}">
      <dgm:prSet phldrT="[Text]"/>
      <dgm:spPr/>
      <dgm:t>
        <a:bodyPr/>
        <a:lstStyle/>
        <a:p>
          <a:r>
            <a:rPr lang="en-US" dirty="0"/>
            <a:t>SEARCH ITEMS</a:t>
          </a:r>
          <a:endParaRPr lang="en-IN" dirty="0"/>
        </a:p>
      </dgm:t>
    </dgm:pt>
    <dgm:pt modelId="{4D6C00FD-7498-4B82-BB6F-1958C7D67008}" type="parTrans" cxnId="{404DF194-64B3-4E14-8711-8910276C8FC7}">
      <dgm:prSet/>
      <dgm:spPr/>
      <dgm:t>
        <a:bodyPr/>
        <a:lstStyle/>
        <a:p>
          <a:endParaRPr lang="en-IN"/>
        </a:p>
      </dgm:t>
    </dgm:pt>
    <dgm:pt modelId="{E089D20E-4BAA-46A0-891B-F54A31A3BF8B}" type="sibTrans" cxnId="{404DF194-64B3-4E14-8711-8910276C8FC7}">
      <dgm:prSet/>
      <dgm:spPr/>
      <dgm:t>
        <a:bodyPr/>
        <a:lstStyle/>
        <a:p>
          <a:endParaRPr lang="en-IN"/>
        </a:p>
      </dgm:t>
    </dgm:pt>
    <dgm:pt modelId="{959F59B5-C275-41E8-B9EB-39B4F2BE5722}">
      <dgm:prSet phldrT="[Text]"/>
      <dgm:spPr/>
      <dgm:t>
        <a:bodyPr/>
        <a:lstStyle/>
        <a:p>
          <a:r>
            <a:rPr lang="en-US" dirty="0"/>
            <a:t>ADD ITEMS</a:t>
          </a:r>
          <a:endParaRPr lang="en-IN" dirty="0"/>
        </a:p>
      </dgm:t>
    </dgm:pt>
    <dgm:pt modelId="{9807FDDC-30E6-4EDA-AB4E-69BAFFB10E02}" type="parTrans" cxnId="{E1DE8DE0-4598-45FA-BAD1-21F042684232}">
      <dgm:prSet/>
      <dgm:spPr/>
      <dgm:t>
        <a:bodyPr/>
        <a:lstStyle/>
        <a:p>
          <a:endParaRPr lang="en-IN"/>
        </a:p>
      </dgm:t>
    </dgm:pt>
    <dgm:pt modelId="{C8A79767-32B5-44D4-8358-9D81073ADDC9}" type="sibTrans" cxnId="{E1DE8DE0-4598-45FA-BAD1-21F042684232}">
      <dgm:prSet/>
      <dgm:spPr/>
      <dgm:t>
        <a:bodyPr/>
        <a:lstStyle/>
        <a:p>
          <a:endParaRPr lang="en-IN"/>
        </a:p>
      </dgm:t>
    </dgm:pt>
    <dgm:pt modelId="{00B72161-A405-46FE-92AB-4EE711907620}">
      <dgm:prSet phldrT="[Text]"/>
      <dgm:spPr/>
      <dgm:t>
        <a:bodyPr/>
        <a:lstStyle/>
        <a:p>
          <a:r>
            <a:rPr lang="en-US" dirty="0"/>
            <a:t>GENERATE BILL</a:t>
          </a:r>
          <a:endParaRPr lang="en-IN" dirty="0"/>
        </a:p>
      </dgm:t>
    </dgm:pt>
    <dgm:pt modelId="{13A76869-B720-45D0-958A-FD50FA9E831D}" type="parTrans" cxnId="{1E9C98DE-D901-468B-9401-A0BA35FB5F71}">
      <dgm:prSet/>
      <dgm:spPr/>
      <dgm:t>
        <a:bodyPr/>
        <a:lstStyle/>
        <a:p>
          <a:endParaRPr lang="en-IN"/>
        </a:p>
      </dgm:t>
    </dgm:pt>
    <dgm:pt modelId="{B8CB0A16-EAFF-4B49-A3DE-DB7F50C717CA}" type="sibTrans" cxnId="{1E9C98DE-D901-468B-9401-A0BA35FB5F71}">
      <dgm:prSet/>
      <dgm:spPr/>
      <dgm:t>
        <a:bodyPr/>
        <a:lstStyle/>
        <a:p>
          <a:endParaRPr lang="en-IN"/>
        </a:p>
      </dgm:t>
    </dgm:pt>
    <dgm:pt modelId="{A58256E4-E6DA-4A76-BCF1-1C91CE5F9D66}">
      <dgm:prSet/>
      <dgm:spPr/>
      <dgm:t>
        <a:bodyPr/>
        <a:lstStyle/>
        <a:p>
          <a:r>
            <a:rPr lang="en-US" dirty="0"/>
            <a:t>CALCULATE TOTAL</a:t>
          </a:r>
          <a:endParaRPr lang="en-IN" dirty="0"/>
        </a:p>
      </dgm:t>
    </dgm:pt>
    <dgm:pt modelId="{AA9AEEB5-2342-4E12-B24B-E062A1478712}" type="parTrans" cxnId="{E8BEF65F-5BBC-44BD-97A3-B1C7B3EC66B8}">
      <dgm:prSet/>
      <dgm:spPr/>
      <dgm:t>
        <a:bodyPr/>
        <a:lstStyle/>
        <a:p>
          <a:endParaRPr lang="en-IN"/>
        </a:p>
      </dgm:t>
    </dgm:pt>
    <dgm:pt modelId="{D8DB4BA6-6557-4C14-B012-941C2E30D309}" type="sibTrans" cxnId="{E8BEF65F-5BBC-44BD-97A3-B1C7B3EC66B8}">
      <dgm:prSet/>
      <dgm:spPr/>
      <dgm:t>
        <a:bodyPr/>
        <a:lstStyle/>
        <a:p>
          <a:endParaRPr lang="en-IN"/>
        </a:p>
      </dgm:t>
    </dgm:pt>
    <dgm:pt modelId="{ED214EB1-3EE7-4A75-9A5E-48812FB127C0}">
      <dgm:prSet/>
      <dgm:spPr/>
      <dgm:t>
        <a:bodyPr/>
        <a:lstStyle/>
        <a:p>
          <a:r>
            <a:rPr lang="en-US" dirty="0"/>
            <a:t>PRINT BILL</a:t>
          </a:r>
          <a:endParaRPr lang="en-IN" dirty="0"/>
        </a:p>
      </dgm:t>
    </dgm:pt>
    <dgm:pt modelId="{FAEC5786-8EC7-489F-804C-EEEC07CA54CE}" type="parTrans" cxnId="{1A14F730-6BA2-49B1-86CF-41B5148707D7}">
      <dgm:prSet/>
      <dgm:spPr/>
      <dgm:t>
        <a:bodyPr/>
        <a:lstStyle/>
        <a:p>
          <a:endParaRPr lang="en-IN"/>
        </a:p>
      </dgm:t>
    </dgm:pt>
    <dgm:pt modelId="{65EE783B-4832-463D-90C4-52E528FBDCB9}" type="sibTrans" cxnId="{1A14F730-6BA2-49B1-86CF-41B5148707D7}">
      <dgm:prSet/>
      <dgm:spPr/>
      <dgm:t>
        <a:bodyPr/>
        <a:lstStyle/>
        <a:p>
          <a:endParaRPr lang="en-IN"/>
        </a:p>
      </dgm:t>
    </dgm:pt>
    <dgm:pt modelId="{D1CA1A53-FDE0-432C-9058-F7106272D302}">
      <dgm:prSet/>
      <dgm:spPr/>
      <dgm:t>
        <a:bodyPr/>
        <a:lstStyle/>
        <a:p>
          <a:r>
            <a:rPr lang="en-US" dirty="0"/>
            <a:t>SAVE BILL</a:t>
          </a:r>
          <a:endParaRPr lang="en-IN" dirty="0"/>
        </a:p>
      </dgm:t>
    </dgm:pt>
    <dgm:pt modelId="{DBA80C94-B542-47A6-90AF-C95BB233C487}" type="parTrans" cxnId="{9911E031-2925-4BE7-AD09-0DA8A8585D07}">
      <dgm:prSet/>
      <dgm:spPr/>
      <dgm:t>
        <a:bodyPr/>
        <a:lstStyle/>
        <a:p>
          <a:endParaRPr lang="en-IN"/>
        </a:p>
      </dgm:t>
    </dgm:pt>
    <dgm:pt modelId="{8EADC4BA-5E58-4727-ABC7-B763B6091FD1}" type="sibTrans" cxnId="{9911E031-2925-4BE7-AD09-0DA8A8585D07}">
      <dgm:prSet/>
      <dgm:spPr/>
      <dgm:t>
        <a:bodyPr/>
        <a:lstStyle/>
        <a:p>
          <a:endParaRPr lang="en-IN"/>
        </a:p>
      </dgm:t>
    </dgm:pt>
    <dgm:pt modelId="{AA82FDA2-9DFE-4D2F-A23C-1457466C54E5}">
      <dgm:prSet/>
      <dgm:spPr/>
      <dgm:t>
        <a:bodyPr/>
        <a:lstStyle/>
        <a:p>
          <a:r>
            <a:rPr lang="en-US" dirty="0"/>
            <a:t>CHECK FOR ODER FROM CUSTOMER LOGIN</a:t>
          </a:r>
          <a:endParaRPr lang="en-IN" dirty="0"/>
        </a:p>
      </dgm:t>
    </dgm:pt>
    <dgm:pt modelId="{4E3C1576-959D-40B3-BD2E-89B3E24409ED}" type="parTrans" cxnId="{90628382-F63C-4CAF-88E4-8AB285FBEC20}">
      <dgm:prSet/>
      <dgm:spPr/>
      <dgm:t>
        <a:bodyPr/>
        <a:lstStyle/>
        <a:p>
          <a:endParaRPr lang="en-IN"/>
        </a:p>
      </dgm:t>
    </dgm:pt>
    <dgm:pt modelId="{5C696BBD-0C3F-4DC5-80C0-8E7CDD852422}" type="sibTrans" cxnId="{90628382-F63C-4CAF-88E4-8AB285FBEC20}">
      <dgm:prSet/>
      <dgm:spPr/>
      <dgm:t>
        <a:bodyPr/>
        <a:lstStyle/>
        <a:p>
          <a:endParaRPr lang="en-IN"/>
        </a:p>
      </dgm:t>
    </dgm:pt>
    <dgm:pt modelId="{B367A669-C0D0-4BE2-93D3-5F740AAA714E}">
      <dgm:prSet/>
      <dgm:spPr/>
      <dgm:t>
        <a:bodyPr/>
        <a:lstStyle/>
        <a:p>
          <a:r>
            <a:rPr lang="en-US" dirty="0"/>
            <a:t>ADD ITEMS</a:t>
          </a:r>
          <a:endParaRPr lang="en-IN" dirty="0"/>
        </a:p>
      </dgm:t>
    </dgm:pt>
    <dgm:pt modelId="{D826014C-389F-4998-B171-92992F3FC339}" type="parTrans" cxnId="{2966A939-60F5-45C9-BA82-46B9E2B377CA}">
      <dgm:prSet/>
      <dgm:spPr/>
      <dgm:t>
        <a:bodyPr/>
        <a:lstStyle/>
        <a:p>
          <a:endParaRPr lang="en-IN"/>
        </a:p>
      </dgm:t>
    </dgm:pt>
    <dgm:pt modelId="{6A7096B8-B2D8-496E-8A42-16274D81488B}" type="sibTrans" cxnId="{2966A939-60F5-45C9-BA82-46B9E2B377CA}">
      <dgm:prSet/>
      <dgm:spPr/>
      <dgm:t>
        <a:bodyPr/>
        <a:lstStyle/>
        <a:p>
          <a:endParaRPr lang="en-IN"/>
        </a:p>
      </dgm:t>
    </dgm:pt>
    <dgm:pt modelId="{64FBD0E7-DBBD-472F-8A26-834D6FAC6BE8}" type="pres">
      <dgm:prSet presAssocID="{12025F2B-052F-4AE0-A94F-B53F03ECBC04}" presName="linear" presStyleCnt="0">
        <dgm:presLayoutVars>
          <dgm:dir/>
          <dgm:animLvl val="lvl"/>
          <dgm:resizeHandles val="exact"/>
        </dgm:presLayoutVars>
      </dgm:prSet>
      <dgm:spPr/>
    </dgm:pt>
    <dgm:pt modelId="{91E83E40-EDCC-4869-9FCB-DAC8344F43FA}" type="pres">
      <dgm:prSet presAssocID="{622C1F33-FAD7-42FB-BA65-589D0921AD0A}" presName="parentLin" presStyleCnt="0"/>
      <dgm:spPr/>
    </dgm:pt>
    <dgm:pt modelId="{E5335F41-C6C5-48DC-BF74-48486D8C177D}" type="pres">
      <dgm:prSet presAssocID="{622C1F33-FAD7-42FB-BA65-589D0921AD0A}" presName="parentLeftMargin" presStyleLbl="node1" presStyleIdx="0" presStyleCnt="4"/>
      <dgm:spPr/>
    </dgm:pt>
    <dgm:pt modelId="{C0227CDD-57FB-4E58-A221-946F14477094}" type="pres">
      <dgm:prSet presAssocID="{622C1F33-FAD7-42FB-BA65-589D0921AD0A}" presName="parentText" presStyleLbl="node1" presStyleIdx="0" presStyleCnt="4" custLinFactNeighborX="5638" custLinFactNeighborY="-588">
        <dgm:presLayoutVars>
          <dgm:chMax val="0"/>
          <dgm:bulletEnabled val="1"/>
        </dgm:presLayoutVars>
      </dgm:prSet>
      <dgm:spPr/>
    </dgm:pt>
    <dgm:pt modelId="{4F929A0A-D6B4-4694-B27F-AB19FED487D5}" type="pres">
      <dgm:prSet presAssocID="{622C1F33-FAD7-42FB-BA65-589D0921AD0A}" presName="negativeSpace" presStyleCnt="0"/>
      <dgm:spPr/>
    </dgm:pt>
    <dgm:pt modelId="{C507F37C-C616-40FD-830F-A581332F3406}" type="pres">
      <dgm:prSet presAssocID="{622C1F33-FAD7-42FB-BA65-589D0921AD0A}" presName="childText" presStyleLbl="conFgAcc1" presStyleIdx="0" presStyleCnt="4">
        <dgm:presLayoutVars>
          <dgm:bulletEnabled val="1"/>
        </dgm:presLayoutVars>
      </dgm:prSet>
      <dgm:spPr/>
    </dgm:pt>
    <dgm:pt modelId="{52B1135F-5058-490B-8A99-73D105FE9437}" type="pres">
      <dgm:prSet presAssocID="{E089D20E-4BAA-46A0-891B-F54A31A3BF8B}" presName="spaceBetweenRectangles" presStyleCnt="0"/>
      <dgm:spPr/>
    </dgm:pt>
    <dgm:pt modelId="{7BBA0167-2CDF-4AE6-A341-EFB8FAD7CA79}" type="pres">
      <dgm:prSet presAssocID="{959F59B5-C275-41E8-B9EB-39B4F2BE5722}" presName="parentLin" presStyleCnt="0"/>
      <dgm:spPr/>
    </dgm:pt>
    <dgm:pt modelId="{2D86A909-D1B6-4A66-A445-188C2423250C}" type="pres">
      <dgm:prSet presAssocID="{959F59B5-C275-41E8-B9EB-39B4F2BE5722}" presName="parentLeftMargin" presStyleLbl="node1" presStyleIdx="0" presStyleCnt="4"/>
      <dgm:spPr/>
    </dgm:pt>
    <dgm:pt modelId="{51512BE8-EA74-432F-A95E-5BE515E7CF71}" type="pres">
      <dgm:prSet presAssocID="{959F59B5-C275-41E8-B9EB-39B4F2BE5722}" presName="parentText" presStyleLbl="node1" presStyleIdx="1" presStyleCnt="4" custLinFactNeighborX="5638" custLinFactNeighborY="2128">
        <dgm:presLayoutVars>
          <dgm:chMax val="0"/>
          <dgm:bulletEnabled val="1"/>
        </dgm:presLayoutVars>
      </dgm:prSet>
      <dgm:spPr/>
    </dgm:pt>
    <dgm:pt modelId="{7EE5F02A-85CE-46B7-9240-8B581B29F7C5}" type="pres">
      <dgm:prSet presAssocID="{959F59B5-C275-41E8-B9EB-39B4F2BE5722}" presName="negativeSpace" presStyleCnt="0"/>
      <dgm:spPr/>
    </dgm:pt>
    <dgm:pt modelId="{C1B598E9-DFAD-45CE-8465-5FCA49A8F2A2}" type="pres">
      <dgm:prSet presAssocID="{959F59B5-C275-41E8-B9EB-39B4F2BE5722}" presName="childText" presStyleLbl="conFgAcc1" presStyleIdx="1" presStyleCnt="4" custLinFactNeighborY="9417">
        <dgm:presLayoutVars>
          <dgm:bulletEnabled val="1"/>
        </dgm:presLayoutVars>
      </dgm:prSet>
      <dgm:spPr/>
    </dgm:pt>
    <dgm:pt modelId="{BCCB359D-9B5E-46E6-8497-2BF163E7D662}" type="pres">
      <dgm:prSet presAssocID="{C8A79767-32B5-44D4-8358-9D81073ADDC9}" presName="spaceBetweenRectangles" presStyleCnt="0"/>
      <dgm:spPr/>
    </dgm:pt>
    <dgm:pt modelId="{98999EE8-304D-4F85-A06F-BA718E58D069}" type="pres">
      <dgm:prSet presAssocID="{AA82FDA2-9DFE-4D2F-A23C-1457466C54E5}" presName="parentLin" presStyleCnt="0"/>
      <dgm:spPr/>
    </dgm:pt>
    <dgm:pt modelId="{46A6EBA1-744D-40C3-A9A8-46A2C4FAEE36}" type="pres">
      <dgm:prSet presAssocID="{AA82FDA2-9DFE-4D2F-A23C-1457466C54E5}" presName="parentLeftMargin" presStyleLbl="node1" presStyleIdx="1" presStyleCnt="4"/>
      <dgm:spPr/>
    </dgm:pt>
    <dgm:pt modelId="{464D2964-2ABD-4F32-AC82-5BF84121C51F}" type="pres">
      <dgm:prSet presAssocID="{AA82FDA2-9DFE-4D2F-A23C-1457466C54E5}" presName="parentText" presStyleLbl="node1" presStyleIdx="2" presStyleCnt="4">
        <dgm:presLayoutVars>
          <dgm:chMax val="0"/>
          <dgm:bulletEnabled val="1"/>
        </dgm:presLayoutVars>
      </dgm:prSet>
      <dgm:spPr/>
    </dgm:pt>
    <dgm:pt modelId="{82495C61-8822-4D6C-8816-5BD8C3AC3F38}" type="pres">
      <dgm:prSet presAssocID="{AA82FDA2-9DFE-4D2F-A23C-1457466C54E5}" presName="negativeSpace" presStyleCnt="0"/>
      <dgm:spPr/>
    </dgm:pt>
    <dgm:pt modelId="{FE13EAC1-6F66-4D29-A93C-2FDA0CAA57FF}" type="pres">
      <dgm:prSet presAssocID="{AA82FDA2-9DFE-4D2F-A23C-1457466C54E5}" presName="childText" presStyleLbl="conFgAcc1" presStyleIdx="2" presStyleCnt="4">
        <dgm:presLayoutVars>
          <dgm:bulletEnabled val="1"/>
        </dgm:presLayoutVars>
      </dgm:prSet>
      <dgm:spPr/>
    </dgm:pt>
    <dgm:pt modelId="{EB0EE90E-5247-4557-A2C8-29377D3869BE}" type="pres">
      <dgm:prSet presAssocID="{5C696BBD-0C3F-4DC5-80C0-8E7CDD852422}" presName="spaceBetweenRectangles" presStyleCnt="0"/>
      <dgm:spPr/>
    </dgm:pt>
    <dgm:pt modelId="{F60DDF37-3344-4946-9623-4EAD1339294D}" type="pres">
      <dgm:prSet presAssocID="{00B72161-A405-46FE-92AB-4EE711907620}" presName="parentLin" presStyleCnt="0"/>
      <dgm:spPr/>
    </dgm:pt>
    <dgm:pt modelId="{D209F842-5FE9-4E4B-8D35-834778C17193}" type="pres">
      <dgm:prSet presAssocID="{00B72161-A405-46FE-92AB-4EE711907620}" presName="parentLeftMargin" presStyleLbl="node1" presStyleIdx="2" presStyleCnt="4"/>
      <dgm:spPr/>
    </dgm:pt>
    <dgm:pt modelId="{EC8B64DE-442C-4070-BDC7-41395BC938C7}" type="pres">
      <dgm:prSet presAssocID="{00B72161-A405-46FE-92AB-4EE711907620}" presName="parentText" presStyleLbl="node1" presStyleIdx="3" presStyleCnt="4">
        <dgm:presLayoutVars>
          <dgm:chMax val="0"/>
          <dgm:bulletEnabled val="1"/>
        </dgm:presLayoutVars>
      </dgm:prSet>
      <dgm:spPr/>
    </dgm:pt>
    <dgm:pt modelId="{97529BB8-FF60-474B-88FA-A86AB0BCB751}" type="pres">
      <dgm:prSet presAssocID="{00B72161-A405-46FE-92AB-4EE711907620}" presName="negativeSpace" presStyleCnt="0"/>
      <dgm:spPr/>
    </dgm:pt>
    <dgm:pt modelId="{FFC36376-AB52-45A2-B567-9B75BACEA769}" type="pres">
      <dgm:prSet presAssocID="{00B72161-A405-46FE-92AB-4EE711907620}" presName="childText" presStyleLbl="conFgAcc1" presStyleIdx="3" presStyleCnt="4">
        <dgm:presLayoutVars>
          <dgm:bulletEnabled val="1"/>
        </dgm:presLayoutVars>
      </dgm:prSet>
      <dgm:spPr/>
    </dgm:pt>
  </dgm:ptLst>
  <dgm:cxnLst>
    <dgm:cxn modelId="{4148F207-9A00-4EE6-A4D3-900C1AB146D6}" type="presOf" srcId="{AA82FDA2-9DFE-4D2F-A23C-1457466C54E5}" destId="{464D2964-2ABD-4F32-AC82-5BF84121C51F}" srcOrd="1" destOrd="0" presId="urn:microsoft.com/office/officeart/2005/8/layout/list1"/>
    <dgm:cxn modelId="{1A14F730-6BA2-49B1-86CF-41B5148707D7}" srcId="{00B72161-A405-46FE-92AB-4EE711907620}" destId="{ED214EB1-3EE7-4A75-9A5E-48812FB127C0}" srcOrd="1" destOrd="0" parTransId="{FAEC5786-8EC7-489F-804C-EEEC07CA54CE}" sibTransId="{65EE783B-4832-463D-90C4-52E528FBDCB9}"/>
    <dgm:cxn modelId="{9911E031-2925-4BE7-AD09-0DA8A8585D07}" srcId="{00B72161-A405-46FE-92AB-4EE711907620}" destId="{D1CA1A53-FDE0-432C-9058-F7106272D302}" srcOrd="2" destOrd="0" parTransId="{DBA80C94-B542-47A6-90AF-C95BB233C487}" sibTransId="{8EADC4BA-5E58-4727-ABC7-B763B6091FD1}"/>
    <dgm:cxn modelId="{2966A939-60F5-45C9-BA82-46B9E2B377CA}" srcId="{AA82FDA2-9DFE-4D2F-A23C-1457466C54E5}" destId="{B367A669-C0D0-4BE2-93D3-5F740AAA714E}" srcOrd="0" destOrd="0" parTransId="{D826014C-389F-4998-B171-92992F3FC339}" sibTransId="{6A7096B8-B2D8-496E-8A42-16274D81488B}"/>
    <dgm:cxn modelId="{E8BEF65F-5BBC-44BD-97A3-B1C7B3EC66B8}" srcId="{00B72161-A405-46FE-92AB-4EE711907620}" destId="{A58256E4-E6DA-4A76-BCF1-1C91CE5F9D66}" srcOrd="0" destOrd="0" parTransId="{AA9AEEB5-2342-4E12-B24B-E062A1478712}" sibTransId="{D8DB4BA6-6557-4C14-B012-941C2E30D309}"/>
    <dgm:cxn modelId="{8D294466-E9FA-4A5E-87E9-DD7AF69A916A}" type="presOf" srcId="{AA82FDA2-9DFE-4D2F-A23C-1457466C54E5}" destId="{46A6EBA1-744D-40C3-A9A8-46A2C4FAEE36}" srcOrd="0" destOrd="0" presId="urn:microsoft.com/office/officeart/2005/8/layout/list1"/>
    <dgm:cxn modelId="{2625B469-C906-4D84-A306-DE64D367AF74}" type="presOf" srcId="{00B72161-A405-46FE-92AB-4EE711907620}" destId="{EC8B64DE-442C-4070-BDC7-41395BC938C7}" srcOrd="1" destOrd="0" presId="urn:microsoft.com/office/officeart/2005/8/layout/list1"/>
    <dgm:cxn modelId="{002C3E4D-EE16-4C8D-9DF0-ADBE4EB38121}" type="presOf" srcId="{A58256E4-E6DA-4A76-BCF1-1C91CE5F9D66}" destId="{FFC36376-AB52-45A2-B567-9B75BACEA769}" srcOrd="0" destOrd="0" presId="urn:microsoft.com/office/officeart/2005/8/layout/list1"/>
    <dgm:cxn modelId="{195F594F-2DD3-4EE1-A87F-3C438DEF005E}" type="presOf" srcId="{ED214EB1-3EE7-4A75-9A5E-48812FB127C0}" destId="{FFC36376-AB52-45A2-B567-9B75BACEA769}" srcOrd="0" destOrd="1" presId="urn:microsoft.com/office/officeart/2005/8/layout/list1"/>
    <dgm:cxn modelId="{4BF14582-AAC1-4E89-AC96-CE8BCB36FE6A}" type="presOf" srcId="{959F59B5-C275-41E8-B9EB-39B4F2BE5722}" destId="{51512BE8-EA74-432F-A95E-5BE515E7CF71}" srcOrd="1" destOrd="0" presId="urn:microsoft.com/office/officeart/2005/8/layout/list1"/>
    <dgm:cxn modelId="{90628382-F63C-4CAF-88E4-8AB285FBEC20}" srcId="{12025F2B-052F-4AE0-A94F-B53F03ECBC04}" destId="{AA82FDA2-9DFE-4D2F-A23C-1457466C54E5}" srcOrd="2" destOrd="0" parTransId="{4E3C1576-959D-40B3-BD2E-89B3E24409ED}" sibTransId="{5C696BBD-0C3F-4DC5-80C0-8E7CDD852422}"/>
    <dgm:cxn modelId="{F23CBA90-D087-4F57-B94E-B07F572C85E2}" type="presOf" srcId="{00B72161-A405-46FE-92AB-4EE711907620}" destId="{D209F842-5FE9-4E4B-8D35-834778C17193}" srcOrd="0" destOrd="0" presId="urn:microsoft.com/office/officeart/2005/8/layout/list1"/>
    <dgm:cxn modelId="{404DF194-64B3-4E14-8711-8910276C8FC7}" srcId="{12025F2B-052F-4AE0-A94F-B53F03ECBC04}" destId="{622C1F33-FAD7-42FB-BA65-589D0921AD0A}" srcOrd="0" destOrd="0" parTransId="{4D6C00FD-7498-4B82-BB6F-1958C7D67008}" sibTransId="{E089D20E-4BAA-46A0-891B-F54A31A3BF8B}"/>
    <dgm:cxn modelId="{65453198-E575-40F4-9222-BF2BD83AAF41}" type="presOf" srcId="{622C1F33-FAD7-42FB-BA65-589D0921AD0A}" destId="{C0227CDD-57FB-4E58-A221-946F14477094}" srcOrd="1" destOrd="0" presId="urn:microsoft.com/office/officeart/2005/8/layout/list1"/>
    <dgm:cxn modelId="{E3661DA0-C5EF-4F6F-B33B-79B39FB2BEF3}" type="presOf" srcId="{622C1F33-FAD7-42FB-BA65-589D0921AD0A}" destId="{E5335F41-C6C5-48DC-BF74-48486D8C177D}" srcOrd="0" destOrd="0" presId="urn:microsoft.com/office/officeart/2005/8/layout/list1"/>
    <dgm:cxn modelId="{B4D6F8BC-A179-420C-AEDC-24B0919FC1F7}" type="presOf" srcId="{D1CA1A53-FDE0-432C-9058-F7106272D302}" destId="{FFC36376-AB52-45A2-B567-9B75BACEA769}" srcOrd="0" destOrd="2" presId="urn:microsoft.com/office/officeart/2005/8/layout/list1"/>
    <dgm:cxn modelId="{C260DCD7-A284-4FBE-BF71-91C914182F84}" type="presOf" srcId="{12025F2B-052F-4AE0-A94F-B53F03ECBC04}" destId="{64FBD0E7-DBBD-472F-8A26-834D6FAC6BE8}" srcOrd="0" destOrd="0" presId="urn:microsoft.com/office/officeart/2005/8/layout/list1"/>
    <dgm:cxn modelId="{1E9C98DE-D901-468B-9401-A0BA35FB5F71}" srcId="{12025F2B-052F-4AE0-A94F-B53F03ECBC04}" destId="{00B72161-A405-46FE-92AB-4EE711907620}" srcOrd="3" destOrd="0" parTransId="{13A76869-B720-45D0-958A-FD50FA9E831D}" sibTransId="{B8CB0A16-EAFF-4B49-A3DE-DB7F50C717CA}"/>
    <dgm:cxn modelId="{E1DE8DE0-4598-45FA-BAD1-21F042684232}" srcId="{12025F2B-052F-4AE0-A94F-B53F03ECBC04}" destId="{959F59B5-C275-41E8-B9EB-39B4F2BE5722}" srcOrd="1" destOrd="0" parTransId="{9807FDDC-30E6-4EDA-AB4E-69BAFFB10E02}" sibTransId="{C8A79767-32B5-44D4-8358-9D81073ADDC9}"/>
    <dgm:cxn modelId="{74CCA5EB-0F40-4F05-920D-A2D130F5E93D}" type="presOf" srcId="{B367A669-C0D0-4BE2-93D3-5F740AAA714E}" destId="{FE13EAC1-6F66-4D29-A93C-2FDA0CAA57FF}" srcOrd="0" destOrd="0" presId="urn:microsoft.com/office/officeart/2005/8/layout/list1"/>
    <dgm:cxn modelId="{EB13D3F2-6174-4DB6-B1AA-CECEA0ED4BBC}" type="presOf" srcId="{959F59B5-C275-41E8-B9EB-39B4F2BE5722}" destId="{2D86A909-D1B6-4A66-A445-188C2423250C}" srcOrd="0" destOrd="0" presId="urn:microsoft.com/office/officeart/2005/8/layout/list1"/>
    <dgm:cxn modelId="{4EC50273-22D0-4EC7-8058-4642A3F830D0}" type="presParOf" srcId="{64FBD0E7-DBBD-472F-8A26-834D6FAC6BE8}" destId="{91E83E40-EDCC-4869-9FCB-DAC8344F43FA}" srcOrd="0" destOrd="0" presId="urn:microsoft.com/office/officeart/2005/8/layout/list1"/>
    <dgm:cxn modelId="{A3FF7315-4852-4F0C-B223-27AC401D1B9E}" type="presParOf" srcId="{91E83E40-EDCC-4869-9FCB-DAC8344F43FA}" destId="{E5335F41-C6C5-48DC-BF74-48486D8C177D}" srcOrd="0" destOrd="0" presId="urn:microsoft.com/office/officeart/2005/8/layout/list1"/>
    <dgm:cxn modelId="{98189336-D165-4EA1-9E46-B57D5283B940}" type="presParOf" srcId="{91E83E40-EDCC-4869-9FCB-DAC8344F43FA}" destId="{C0227CDD-57FB-4E58-A221-946F14477094}" srcOrd="1" destOrd="0" presId="urn:microsoft.com/office/officeart/2005/8/layout/list1"/>
    <dgm:cxn modelId="{6230B59C-6D1D-449F-BF11-5E9AC086EBF7}" type="presParOf" srcId="{64FBD0E7-DBBD-472F-8A26-834D6FAC6BE8}" destId="{4F929A0A-D6B4-4694-B27F-AB19FED487D5}" srcOrd="1" destOrd="0" presId="urn:microsoft.com/office/officeart/2005/8/layout/list1"/>
    <dgm:cxn modelId="{4DDEB87A-9A85-4CC6-A7B2-4D018C931FA0}" type="presParOf" srcId="{64FBD0E7-DBBD-472F-8A26-834D6FAC6BE8}" destId="{C507F37C-C616-40FD-830F-A581332F3406}" srcOrd="2" destOrd="0" presId="urn:microsoft.com/office/officeart/2005/8/layout/list1"/>
    <dgm:cxn modelId="{60361707-EBA5-41BF-9B23-B8B57F4F1BED}" type="presParOf" srcId="{64FBD0E7-DBBD-472F-8A26-834D6FAC6BE8}" destId="{52B1135F-5058-490B-8A99-73D105FE9437}" srcOrd="3" destOrd="0" presId="urn:microsoft.com/office/officeart/2005/8/layout/list1"/>
    <dgm:cxn modelId="{D1AB0178-7276-42FF-9C08-0BDB8F28AAC7}" type="presParOf" srcId="{64FBD0E7-DBBD-472F-8A26-834D6FAC6BE8}" destId="{7BBA0167-2CDF-4AE6-A341-EFB8FAD7CA79}" srcOrd="4" destOrd="0" presId="urn:microsoft.com/office/officeart/2005/8/layout/list1"/>
    <dgm:cxn modelId="{5213D743-E0A5-45B8-B951-51653D00F046}" type="presParOf" srcId="{7BBA0167-2CDF-4AE6-A341-EFB8FAD7CA79}" destId="{2D86A909-D1B6-4A66-A445-188C2423250C}" srcOrd="0" destOrd="0" presId="urn:microsoft.com/office/officeart/2005/8/layout/list1"/>
    <dgm:cxn modelId="{1C84C7E8-BD1C-43BD-B262-0649FB39F683}" type="presParOf" srcId="{7BBA0167-2CDF-4AE6-A341-EFB8FAD7CA79}" destId="{51512BE8-EA74-432F-A95E-5BE515E7CF71}" srcOrd="1" destOrd="0" presId="urn:microsoft.com/office/officeart/2005/8/layout/list1"/>
    <dgm:cxn modelId="{A2D2AD2B-E6F1-4FCB-BC69-72E633BF562F}" type="presParOf" srcId="{64FBD0E7-DBBD-472F-8A26-834D6FAC6BE8}" destId="{7EE5F02A-85CE-46B7-9240-8B581B29F7C5}" srcOrd="5" destOrd="0" presId="urn:microsoft.com/office/officeart/2005/8/layout/list1"/>
    <dgm:cxn modelId="{D41C948B-5A1F-4500-A56D-47DBE80A0CC9}" type="presParOf" srcId="{64FBD0E7-DBBD-472F-8A26-834D6FAC6BE8}" destId="{C1B598E9-DFAD-45CE-8465-5FCA49A8F2A2}" srcOrd="6" destOrd="0" presId="urn:microsoft.com/office/officeart/2005/8/layout/list1"/>
    <dgm:cxn modelId="{4A71AC39-D53B-4F19-95BB-AA58AC070C2A}" type="presParOf" srcId="{64FBD0E7-DBBD-472F-8A26-834D6FAC6BE8}" destId="{BCCB359D-9B5E-46E6-8497-2BF163E7D662}" srcOrd="7" destOrd="0" presId="urn:microsoft.com/office/officeart/2005/8/layout/list1"/>
    <dgm:cxn modelId="{C4FBC826-F6B7-4A79-A1AB-50BD48F83056}" type="presParOf" srcId="{64FBD0E7-DBBD-472F-8A26-834D6FAC6BE8}" destId="{98999EE8-304D-4F85-A06F-BA718E58D069}" srcOrd="8" destOrd="0" presId="urn:microsoft.com/office/officeart/2005/8/layout/list1"/>
    <dgm:cxn modelId="{4A42F793-1004-479D-A78C-93062800C366}" type="presParOf" srcId="{98999EE8-304D-4F85-A06F-BA718E58D069}" destId="{46A6EBA1-744D-40C3-A9A8-46A2C4FAEE36}" srcOrd="0" destOrd="0" presId="urn:microsoft.com/office/officeart/2005/8/layout/list1"/>
    <dgm:cxn modelId="{A1081CAE-304E-4B43-9893-6990875B5263}" type="presParOf" srcId="{98999EE8-304D-4F85-A06F-BA718E58D069}" destId="{464D2964-2ABD-4F32-AC82-5BF84121C51F}" srcOrd="1" destOrd="0" presId="urn:microsoft.com/office/officeart/2005/8/layout/list1"/>
    <dgm:cxn modelId="{43323077-97E6-4080-A8E1-F1394E8B7218}" type="presParOf" srcId="{64FBD0E7-DBBD-472F-8A26-834D6FAC6BE8}" destId="{82495C61-8822-4D6C-8816-5BD8C3AC3F38}" srcOrd="9" destOrd="0" presId="urn:microsoft.com/office/officeart/2005/8/layout/list1"/>
    <dgm:cxn modelId="{CB95C0D0-D2FB-4A25-AD95-F4B0C58AC494}" type="presParOf" srcId="{64FBD0E7-DBBD-472F-8A26-834D6FAC6BE8}" destId="{FE13EAC1-6F66-4D29-A93C-2FDA0CAA57FF}" srcOrd="10" destOrd="0" presId="urn:microsoft.com/office/officeart/2005/8/layout/list1"/>
    <dgm:cxn modelId="{18E608F9-BCA6-4223-B0A2-A60B6E6F5FFF}" type="presParOf" srcId="{64FBD0E7-DBBD-472F-8A26-834D6FAC6BE8}" destId="{EB0EE90E-5247-4557-A2C8-29377D3869BE}" srcOrd="11" destOrd="0" presId="urn:microsoft.com/office/officeart/2005/8/layout/list1"/>
    <dgm:cxn modelId="{9B470ACB-5810-4A79-8EFE-58B10E335C99}" type="presParOf" srcId="{64FBD0E7-DBBD-472F-8A26-834D6FAC6BE8}" destId="{F60DDF37-3344-4946-9623-4EAD1339294D}" srcOrd="12" destOrd="0" presId="urn:microsoft.com/office/officeart/2005/8/layout/list1"/>
    <dgm:cxn modelId="{CC31F034-71F0-4050-84FE-4F2D1B38BA32}" type="presParOf" srcId="{F60DDF37-3344-4946-9623-4EAD1339294D}" destId="{D209F842-5FE9-4E4B-8D35-834778C17193}" srcOrd="0" destOrd="0" presId="urn:microsoft.com/office/officeart/2005/8/layout/list1"/>
    <dgm:cxn modelId="{9B41813C-51D6-4D03-8021-D2F295D733F5}" type="presParOf" srcId="{F60DDF37-3344-4946-9623-4EAD1339294D}" destId="{EC8B64DE-442C-4070-BDC7-41395BC938C7}" srcOrd="1" destOrd="0" presId="urn:microsoft.com/office/officeart/2005/8/layout/list1"/>
    <dgm:cxn modelId="{68927710-484D-49E6-A164-316541282B73}" type="presParOf" srcId="{64FBD0E7-DBBD-472F-8A26-834D6FAC6BE8}" destId="{97529BB8-FF60-474B-88FA-A86AB0BCB751}" srcOrd="13" destOrd="0" presId="urn:microsoft.com/office/officeart/2005/8/layout/list1"/>
    <dgm:cxn modelId="{0D1780BD-E0FC-4E26-AB42-BE57CE2E3B1C}" type="presParOf" srcId="{64FBD0E7-DBBD-472F-8A26-834D6FAC6BE8}" destId="{FFC36376-AB52-45A2-B567-9B75BACEA769}" srcOrd="14" destOrd="0" presId="urn:microsoft.com/office/officeart/2005/8/layout/list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07F37C-C616-40FD-830F-A581332F3406}">
      <dsp:nvSpPr>
        <dsp:cNvPr id="0" name=""/>
        <dsp:cNvSpPr/>
      </dsp:nvSpPr>
      <dsp:spPr>
        <a:xfrm>
          <a:off x="0" y="237195"/>
          <a:ext cx="2730774" cy="617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1938" tIns="145796" rIns="211938" bIns="49784" numCol="1" spcCol="1270" anchor="t" anchorCtr="0">
          <a:noAutofit/>
        </a:bodyPr>
        <a:lstStyle/>
        <a:p>
          <a:pPr marL="57150" lvl="1" indent="-57150" algn="l" defTabSz="311150">
            <a:lnSpc>
              <a:spcPct val="90000"/>
            </a:lnSpc>
            <a:spcBef>
              <a:spcPct val="0"/>
            </a:spcBef>
            <a:spcAft>
              <a:spcPct val="15000"/>
            </a:spcAft>
            <a:buChar char="•"/>
          </a:pPr>
          <a:r>
            <a:rPr lang="en-US" sz="700" kern="1200" dirty="0"/>
            <a:t>ADD ITEMS</a:t>
          </a:r>
          <a:endParaRPr lang="en-IN" sz="700" kern="1200" dirty="0"/>
        </a:p>
        <a:p>
          <a:pPr marL="57150" lvl="1" indent="-57150" algn="l" defTabSz="311150">
            <a:lnSpc>
              <a:spcPct val="90000"/>
            </a:lnSpc>
            <a:spcBef>
              <a:spcPct val="0"/>
            </a:spcBef>
            <a:spcAft>
              <a:spcPct val="15000"/>
            </a:spcAft>
            <a:buChar char="•"/>
          </a:pPr>
          <a:r>
            <a:rPr lang="en-US" sz="700" kern="1200" dirty="0"/>
            <a:t>UPDATE ITEMS</a:t>
          </a:r>
          <a:endParaRPr lang="en-IN" sz="700" kern="1200" dirty="0"/>
        </a:p>
        <a:p>
          <a:pPr marL="57150" lvl="1" indent="-57150" algn="l" defTabSz="311150">
            <a:lnSpc>
              <a:spcPct val="90000"/>
            </a:lnSpc>
            <a:spcBef>
              <a:spcPct val="0"/>
            </a:spcBef>
            <a:spcAft>
              <a:spcPct val="15000"/>
            </a:spcAft>
            <a:buChar char="•"/>
          </a:pPr>
          <a:r>
            <a:rPr lang="en-US" sz="700" kern="1200" dirty="0"/>
            <a:t>DELETE ITEMS</a:t>
          </a:r>
          <a:endParaRPr lang="en-IN" sz="700" kern="1200" dirty="0"/>
        </a:p>
        <a:p>
          <a:pPr marL="57150" lvl="1" indent="-57150" algn="l" defTabSz="311150">
            <a:lnSpc>
              <a:spcPct val="90000"/>
            </a:lnSpc>
            <a:spcBef>
              <a:spcPct val="0"/>
            </a:spcBef>
            <a:spcAft>
              <a:spcPct val="15000"/>
            </a:spcAft>
            <a:buChar char="•"/>
          </a:pPr>
          <a:r>
            <a:rPr lang="en-US" sz="700" kern="1200" dirty="0"/>
            <a:t>SET RECOMMENDATIONS</a:t>
          </a:r>
          <a:endParaRPr lang="en-IN" sz="700" kern="1200" dirty="0"/>
        </a:p>
      </dsp:txBody>
      <dsp:txXfrm>
        <a:off x="0" y="237195"/>
        <a:ext cx="2730774" cy="617400"/>
      </dsp:txXfrm>
    </dsp:sp>
    <dsp:sp modelId="{C0227CDD-57FB-4E58-A221-946F14477094}">
      <dsp:nvSpPr>
        <dsp:cNvPr id="0" name=""/>
        <dsp:cNvSpPr/>
      </dsp:nvSpPr>
      <dsp:spPr>
        <a:xfrm>
          <a:off x="136538" y="133875"/>
          <a:ext cx="1911541" cy="2066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252" tIns="0" rIns="72252" bIns="0" numCol="1" spcCol="1270" anchor="ctr" anchorCtr="0">
          <a:noAutofit/>
        </a:bodyPr>
        <a:lstStyle/>
        <a:p>
          <a:pPr marL="0" lvl="0" indent="0" algn="l" defTabSz="311150">
            <a:lnSpc>
              <a:spcPct val="90000"/>
            </a:lnSpc>
            <a:spcBef>
              <a:spcPct val="0"/>
            </a:spcBef>
            <a:spcAft>
              <a:spcPct val="35000"/>
            </a:spcAft>
            <a:buNone/>
          </a:pPr>
          <a:r>
            <a:rPr lang="en-US" sz="700" kern="1200" dirty="0"/>
            <a:t>MANAGE ITEMS DETAILS</a:t>
          </a:r>
          <a:endParaRPr lang="en-IN" sz="700" kern="1200" dirty="0"/>
        </a:p>
      </dsp:txBody>
      <dsp:txXfrm>
        <a:off x="146625" y="143962"/>
        <a:ext cx="1891367" cy="186466"/>
      </dsp:txXfrm>
    </dsp:sp>
    <dsp:sp modelId="{C1B598E9-DFAD-45CE-8465-5FCA49A8F2A2}">
      <dsp:nvSpPr>
        <dsp:cNvPr id="0" name=""/>
        <dsp:cNvSpPr/>
      </dsp:nvSpPr>
      <dsp:spPr>
        <a:xfrm>
          <a:off x="0" y="995715"/>
          <a:ext cx="2730774" cy="50715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1938" tIns="145796" rIns="211938" bIns="49784" numCol="1" spcCol="1270" anchor="t" anchorCtr="0">
          <a:noAutofit/>
        </a:bodyPr>
        <a:lstStyle/>
        <a:p>
          <a:pPr marL="57150" lvl="1" indent="-57150" algn="l" defTabSz="311150">
            <a:lnSpc>
              <a:spcPct val="90000"/>
            </a:lnSpc>
            <a:spcBef>
              <a:spcPct val="0"/>
            </a:spcBef>
            <a:spcAft>
              <a:spcPct val="15000"/>
            </a:spcAft>
            <a:buChar char="•"/>
          </a:pPr>
          <a:r>
            <a:rPr lang="en-US" sz="700" kern="1200" dirty="0"/>
            <a:t>ADD EMPLOYEE</a:t>
          </a:r>
          <a:endParaRPr lang="en-IN" sz="700" kern="1200" dirty="0"/>
        </a:p>
        <a:p>
          <a:pPr marL="57150" lvl="1" indent="-57150" algn="l" defTabSz="311150">
            <a:lnSpc>
              <a:spcPct val="90000"/>
            </a:lnSpc>
            <a:spcBef>
              <a:spcPct val="0"/>
            </a:spcBef>
            <a:spcAft>
              <a:spcPct val="15000"/>
            </a:spcAft>
            <a:buChar char="•"/>
          </a:pPr>
          <a:r>
            <a:rPr lang="en-US" sz="700" kern="1200" dirty="0"/>
            <a:t>UPDATE EMPLOYEE</a:t>
          </a:r>
          <a:endParaRPr lang="en-IN" sz="700" kern="1200" dirty="0"/>
        </a:p>
        <a:p>
          <a:pPr marL="57150" lvl="1" indent="-57150" algn="l" defTabSz="311150">
            <a:lnSpc>
              <a:spcPct val="90000"/>
            </a:lnSpc>
            <a:spcBef>
              <a:spcPct val="0"/>
            </a:spcBef>
            <a:spcAft>
              <a:spcPct val="15000"/>
            </a:spcAft>
            <a:buChar char="•"/>
          </a:pPr>
          <a:r>
            <a:rPr lang="en-US" sz="700" kern="1200" dirty="0"/>
            <a:t>DELETE EMPLOYEE</a:t>
          </a:r>
          <a:endParaRPr lang="en-IN" sz="700" kern="1200" dirty="0"/>
        </a:p>
      </dsp:txBody>
      <dsp:txXfrm>
        <a:off x="0" y="995715"/>
        <a:ext cx="2730774" cy="507150"/>
      </dsp:txXfrm>
    </dsp:sp>
    <dsp:sp modelId="{51512BE8-EA74-432F-A95E-5BE515E7CF71}">
      <dsp:nvSpPr>
        <dsp:cNvPr id="0" name=""/>
        <dsp:cNvSpPr/>
      </dsp:nvSpPr>
      <dsp:spPr>
        <a:xfrm>
          <a:off x="150050" y="888351"/>
          <a:ext cx="1911541" cy="2066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252" tIns="0" rIns="72252" bIns="0" numCol="1" spcCol="1270" anchor="ctr" anchorCtr="0">
          <a:noAutofit/>
        </a:bodyPr>
        <a:lstStyle/>
        <a:p>
          <a:pPr marL="0" lvl="0" indent="0" algn="l" defTabSz="311150">
            <a:lnSpc>
              <a:spcPct val="90000"/>
            </a:lnSpc>
            <a:spcBef>
              <a:spcPct val="0"/>
            </a:spcBef>
            <a:spcAft>
              <a:spcPct val="35000"/>
            </a:spcAft>
            <a:buNone/>
          </a:pPr>
          <a:r>
            <a:rPr lang="en-US" sz="700" kern="1200" dirty="0"/>
            <a:t>MANAGE EMPLOYEES DETAILS</a:t>
          </a:r>
          <a:endParaRPr lang="en-IN" sz="700" kern="1200" dirty="0"/>
        </a:p>
      </dsp:txBody>
      <dsp:txXfrm>
        <a:off x="160137" y="898438"/>
        <a:ext cx="1891367" cy="186466"/>
      </dsp:txXfrm>
    </dsp:sp>
    <dsp:sp modelId="{FFC36376-AB52-45A2-B567-9B75BACEA769}">
      <dsp:nvSpPr>
        <dsp:cNvPr id="0" name=""/>
        <dsp:cNvSpPr/>
      </dsp:nvSpPr>
      <dsp:spPr>
        <a:xfrm>
          <a:off x="0" y="1625402"/>
          <a:ext cx="2730774" cy="50715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1938" tIns="145796" rIns="211938" bIns="49784" numCol="1" spcCol="1270" anchor="t" anchorCtr="0">
          <a:noAutofit/>
        </a:bodyPr>
        <a:lstStyle/>
        <a:p>
          <a:pPr marL="57150" lvl="1" indent="-57150" algn="l" defTabSz="311150">
            <a:lnSpc>
              <a:spcPct val="90000"/>
            </a:lnSpc>
            <a:spcBef>
              <a:spcPct val="0"/>
            </a:spcBef>
            <a:spcAft>
              <a:spcPct val="15000"/>
            </a:spcAft>
            <a:buChar char="•"/>
          </a:pPr>
          <a:r>
            <a:rPr lang="en-US" sz="700" kern="1200"/>
            <a:t>ADD SUPPLIER</a:t>
          </a:r>
          <a:endParaRPr lang="en-IN" sz="700" kern="1200" dirty="0"/>
        </a:p>
        <a:p>
          <a:pPr marL="57150" lvl="1" indent="-57150" algn="l" defTabSz="311150">
            <a:lnSpc>
              <a:spcPct val="90000"/>
            </a:lnSpc>
            <a:spcBef>
              <a:spcPct val="0"/>
            </a:spcBef>
            <a:spcAft>
              <a:spcPct val="15000"/>
            </a:spcAft>
            <a:buChar char="•"/>
          </a:pPr>
          <a:r>
            <a:rPr lang="en-US" sz="700" kern="1200" dirty="0"/>
            <a:t>UPDATE SUPPLIER</a:t>
          </a:r>
          <a:endParaRPr lang="en-IN" sz="700" kern="1200" dirty="0"/>
        </a:p>
        <a:p>
          <a:pPr marL="57150" lvl="1" indent="-57150" algn="l" defTabSz="311150">
            <a:lnSpc>
              <a:spcPct val="90000"/>
            </a:lnSpc>
            <a:spcBef>
              <a:spcPct val="0"/>
            </a:spcBef>
            <a:spcAft>
              <a:spcPct val="15000"/>
            </a:spcAft>
            <a:buChar char="•"/>
          </a:pPr>
          <a:r>
            <a:rPr lang="en-US" sz="700" kern="1200" dirty="0"/>
            <a:t>DELETE SUPPLIER</a:t>
          </a:r>
          <a:endParaRPr lang="en-IN" sz="700" kern="1200" dirty="0"/>
        </a:p>
      </dsp:txBody>
      <dsp:txXfrm>
        <a:off x="0" y="1625402"/>
        <a:ext cx="2730774" cy="507150"/>
      </dsp:txXfrm>
    </dsp:sp>
    <dsp:sp modelId="{EC8B64DE-442C-4070-BDC7-41395BC938C7}">
      <dsp:nvSpPr>
        <dsp:cNvPr id="0" name=""/>
        <dsp:cNvSpPr/>
      </dsp:nvSpPr>
      <dsp:spPr>
        <a:xfrm>
          <a:off x="141634" y="1540665"/>
          <a:ext cx="1911541" cy="2066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252" tIns="0" rIns="72252" bIns="0" numCol="1" spcCol="1270" anchor="ctr" anchorCtr="0">
          <a:noAutofit/>
        </a:bodyPr>
        <a:lstStyle/>
        <a:p>
          <a:pPr marL="0" lvl="0" indent="0" algn="l" defTabSz="311150">
            <a:lnSpc>
              <a:spcPct val="90000"/>
            </a:lnSpc>
            <a:spcBef>
              <a:spcPct val="0"/>
            </a:spcBef>
            <a:spcAft>
              <a:spcPct val="35000"/>
            </a:spcAft>
            <a:buNone/>
          </a:pPr>
          <a:r>
            <a:rPr lang="en-US" sz="700" kern="1200" dirty="0"/>
            <a:t>MANAGE SUPPLIERS DETAILS</a:t>
          </a:r>
          <a:endParaRPr lang="en-IN" sz="700" kern="1200" dirty="0"/>
        </a:p>
      </dsp:txBody>
      <dsp:txXfrm>
        <a:off x="151721" y="1550752"/>
        <a:ext cx="1891367" cy="186466"/>
      </dsp:txXfrm>
    </dsp:sp>
    <dsp:sp modelId="{DCF462FC-9C96-4B95-AB6E-A39F17E399C8}">
      <dsp:nvSpPr>
        <dsp:cNvPr id="0" name=""/>
        <dsp:cNvSpPr/>
      </dsp:nvSpPr>
      <dsp:spPr>
        <a:xfrm>
          <a:off x="0" y="2292255"/>
          <a:ext cx="2730774" cy="50715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1938" tIns="145796" rIns="211938" bIns="49784" numCol="1" spcCol="1270" anchor="t" anchorCtr="0">
          <a:noAutofit/>
        </a:bodyPr>
        <a:lstStyle/>
        <a:p>
          <a:pPr marL="57150" lvl="1" indent="-57150" algn="l" defTabSz="311150">
            <a:lnSpc>
              <a:spcPct val="90000"/>
            </a:lnSpc>
            <a:spcBef>
              <a:spcPct val="0"/>
            </a:spcBef>
            <a:spcAft>
              <a:spcPct val="15000"/>
            </a:spcAft>
            <a:buChar char="•"/>
          </a:pPr>
          <a:r>
            <a:rPr lang="en-US" sz="700" kern="1200" dirty="0"/>
            <a:t>ADD CATEGORY</a:t>
          </a:r>
          <a:endParaRPr lang="en-IN" sz="700" kern="1200" dirty="0"/>
        </a:p>
        <a:p>
          <a:pPr marL="57150" lvl="1" indent="-57150" algn="l" defTabSz="311150">
            <a:lnSpc>
              <a:spcPct val="90000"/>
            </a:lnSpc>
            <a:spcBef>
              <a:spcPct val="0"/>
            </a:spcBef>
            <a:spcAft>
              <a:spcPct val="15000"/>
            </a:spcAft>
            <a:buChar char="•"/>
          </a:pPr>
          <a:r>
            <a:rPr lang="en-US" sz="700" kern="1200" dirty="0"/>
            <a:t>UPDATE CATEGORY</a:t>
          </a:r>
          <a:endParaRPr lang="en-IN" sz="700" kern="1200" dirty="0"/>
        </a:p>
        <a:p>
          <a:pPr marL="57150" lvl="1" indent="-57150" algn="l" defTabSz="311150">
            <a:lnSpc>
              <a:spcPct val="90000"/>
            </a:lnSpc>
            <a:spcBef>
              <a:spcPct val="0"/>
            </a:spcBef>
            <a:spcAft>
              <a:spcPct val="15000"/>
            </a:spcAft>
            <a:buChar char="•"/>
          </a:pPr>
          <a:r>
            <a:rPr lang="en-US" sz="700" kern="1200" dirty="0"/>
            <a:t>DELETE CATEGORY</a:t>
          </a:r>
          <a:endParaRPr lang="en-IN" sz="700" kern="1200" dirty="0"/>
        </a:p>
      </dsp:txBody>
      <dsp:txXfrm>
        <a:off x="0" y="2292255"/>
        <a:ext cx="2730774" cy="507150"/>
      </dsp:txXfrm>
    </dsp:sp>
    <dsp:sp modelId="{44AC1CAF-2125-41C3-9F38-2A77DD890D1A}">
      <dsp:nvSpPr>
        <dsp:cNvPr id="0" name=""/>
        <dsp:cNvSpPr/>
      </dsp:nvSpPr>
      <dsp:spPr>
        <a:xfrm>
          <a:off x="160908" y="2188935"/>
          <a:ext cx="1911541" cy="2066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252" tIns="0" rIns="72252" bIns="0" numCol="1" spcCol="1270" anchor="ctr" anchorCtr="0">
          <a:noAutofit/>
        </a:bodyPr>
        <a:lstStyle/>
        <a:p>
          <a:pPr marL="0" lvl="0" indent="0" algn="l" defTabSz="311150">
            <a:lnSpc>
              <a:spcPct val="90000"/>
            </a:lnSpc>
            <a:spcBef>
              <a:spcPct val="0"/>
            </a:spcBef>
            <a:spcAft>
              <a:spcPct val="35000"/>
            </a:spcAft>
            <a:buNone/>
          </a:pPr>
          <a:r>
            <a:rPr lang="en-US" sz="700" kern="1200" dirty="0"/>
            <a:t>MANAGE CATEGORY DETAILS</a:t>
          </a:r>
          <a:endParaRPr lang="en-IN" sz="700" kern="1200" dirty="0"/>
        </a:p>
      </dsp:txBody>
      <dsp:txXfrm>
        <a:off x="170995" y="2199022"/>
        <a:ext cx="1891367" cy="186466"/>
      </dsp:txXfrm>
    </dsp:sp>
    <dsp:sp modelId="{A9593626-3624-461E-A0E7-54B64DA27474}">
      <dsp:nvSpPr>
        <dsp:cNvPr id="0" name=""/>
        <dsp:cNvSpPr/>
      </dsp:nvSpPr>
      <dsp:spPr>
        <a:xfrm>
          <a:off x="0" y="2940525"/>
          <a:ext cx="2730774" cy="176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55AA508-BFF3-4FA5-AD3C-2653A3B2D309}">
      <dsp:nvSpPr>
        <dsp:cNvPr id="0" name=""/>
        <dsp:cNvSpPr/>
      </dsp:nvSpPr>
      <dsp:spPr>
        <a:xfrm>
          <a:off x="136538" y="2837205"/>
          <a:ext cx="1911541" cy="2066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252" tIns="0" rIns="72252" bIns="0" numCol="1" spcCol="1270" anchor="ctr" anchorCtr="0">
          <a:noAutofit/>
        </a:bodyPr>
        <a:lstStyle/>
        <a:p>
          <a:pPr marL="0" lvl="0" indent="0" algn="l" defTabSz="311150">
            <a:lnSpc>
              <a:spcPct val="90000"/>
            </a:lnSpc>
            <a:spcBef>
              <a:spcPct val="0"/>
            </a:spcBef>
            <a:spcAft>
              <a:spcPct val="35000"/>
            </a:spcAft>
            <a:buNone/>
          </a:pPr>
          <a:r>
            <a:rPr lang="en-US" sz="700" kern="1200" dirty="0"/>
            <a:t>VIEW  BILLS</a:t>
          </a:r>
          <a:endParaRPr lang="en-IN" sz="700" kern="1200" dirty="0"/>
        </a:p>
      </dsp:txBody>
      <dsp:txXfrm>
        <a:off x="146625" y="2847292"/>
        <a:ext cx="1891367" cy="1864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07F37C-C616-40FD-830F-A581332F3406}">
      <dsp:nvSpPr>
        <dsp:cNvPr id="0" name=""/>
        <dsp:cNvSpPr/>
      </dsp:nvSpPr>
      <dsp:spPr>
        <a:xfrm>
          <a:off x="0" y="291557"/>
          <a:ext cx="2738317" cy="453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0227CDD-57FB-4E58-A221-946F14477094}">
      <dsp:nvSpPr>
        <dsp:cNvPr id="0" name=""/>
        <dsp:cNvSpPr/>
      </dsp:nvSpPr>
      <dsp:spPr>
        <a:xfrm>
          <a:off x="136915" y="25877"/>
          <a:ext cx="1916821" cy="5313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451" tIns="0" rIns="72451" bIns="0" numCol="1" spcCol="1270" anchor="ctr" anchorCtr="0">
          <a:noAutofit/>
        </a:bodyPr>
        <a:lstStyle/>
        <a:p>
          <a:pPr marL="0" lvl="0" indent="0" algn="l" defTabSz="800100">
            <a:lnSpc>
              <a:spcPct val="90000"/>
            </a:lnSpc>
            <a:spcBef>
              <a:spcPct val="0"/>
            </a:spcBef>
            <a:spcAft>
              <a:spcPct val="35000"/>
            </a:spcAft>
            <a:buNone/>
          </a:pPr>
          <a:r>
            <a:rPr lang="en-US" sz="1800" kern="1200" dirty="0"/>
            <a:t>SEARCH ITEMS</a:t>
          </a:r>
          <a:endParaRPr lang="en-IN" sz="1800" kern="1200" dirty="0"/>
        </a:p>
      </dsp:txBody>
      <dsp:txXfrm>
        <a:off x="162854" y="51816"/>
        <a:ext cx="1864943" cy="479482"/>
      </dsp:txXfrm>
    </dsp:sp>
    <dsp:sp modelId="{C1B598E9-DFAD-45CE-8465-5FCA49A8F2A2}">
      <dsp:nvSpPr>
        <dsp:cNvPr id="0" name=""/>
        <dsp:cNvSpPr/>
      </dsp:nvSpPr>
      <dsp:spPr>
        <a:xfrm>
          <a:off x="0" y="1108038"/>
          <a:ext cx="2738317" cy="453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1512BE8-EA74-432F-A95E-5BE515E7CF71}">
      <dsp:nvSpPr>
        <dsp:cNvPr id="0" name=""/>
        <dsp:cNvSpPr/>
      </dsp:nvSpPr>
      <dsp:spPr>
        <a:xfrm>
          <a:off x="136915" y="842358"/>
          <a:ext cx="1916821" cy="5313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451" tIns="0" rIns="72451" bIns="0" numCol="1" spcCol="1270" anchor="ctr" anchorCtr="0">
          <a:noAutofit/>
        </a:bodyPr>
        <a:lstStyle/>
        <a:p>
          <a:pPr marL="0" lvl="0" indent="0" algn="l" defTabSz="800100">
            <a:lnSpc>
              <a:spcPct val="90000"/>
            </a:lnSpc>
            <a:spcBef>
              <a:spcPct val="0"/>
            </a:spcBef>
            <a:spcAft>
              <a:spcPct val="35000"/>
            </a:spcAft>
            <a:buNone/>
          </a:pPr>
          <a:r>
            <a:rPr lang="en-US" sz="1800" kern="1200" dirty="0"/>
            <a:t>ADD ITEMS</a:t>
          </a:r>
          <a:endParaRPr lang="en-IN" sz="1800" kern="1200" dirty="0"/>
        </a:p>
      </dsp:txBody>
      <dsp:txXfrm>
        <a:off x="162854" y="868297"/>
        <a:ext cx="1864943" cy="479482"/>
      </dsp:txXfrm>
    </dsp:sp>
    <dsp:sp modelId="{FFC36376-AB52-45A2-B567-9B75BACEA769}">
      <dsp:nvSpPr>
        <dsp:cNvPr id="0" name=""/>
        <dsp:cNvSpPr/>
      </dsp:nvSpPr>
      <dsp:spPr>
        <a:xfrm>
          <a:off x="0" y="1924518"/>
          <a:ext cx="2738317" cy="453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C8B64DE-442C-4070-BDC7-41395BC938C7}">
      <dsp:nvSpPr>
        <dsp:cNvPr id="0" name=""/>
        <dsp:cNvSpPr/>
      </dsp:nvSpPr>
      <dsp:spPr>
        <a:xfrm>
          <a:off x="136915" y="1658838"/>
          <a:ext cx="1916821" cy="5313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451" tIns="0" rIns="72451" bIns="0" numCol="1" spcCol="1270" anchor="ctr" anchorCtr="0">
          <a:noAutofit/>
        </a:bodyPr>
        <a:lstStyle/>
        <a:p>
          <a:pPr marL="0" lvl="0" indent="0" algn="l" defTabSz="800100">
            <a:lnSpc>
              <a:spcPct val="90000"/>
            </a:lnSpc>
            <a:spcBef>
              <a:spcPct val="0"/>
            </a:spcBef>
            <a:spcAft>
              <a:spcPct val="35000"/>
            </a:spcAft>
            <a:buNone/>
          </a:pPr>
          <a:r>
            <a:rPr lang="en-US" sz="1800" kern="1200" dirty="0"/>
            <a:t>PLACE ORDER</a:t>
          </a:r>
          <a:endParaRPr lang="en-IN" sz="1800" kern="1200" dirty="0"/>
        </a:p>
      </dsp:txBody>
      <dsp:txXfrm>
        <a:off x="162854" y="1684777"/>
        <a:ext cx="1864943" cy="4794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07F37C-C616-40FD-830F-A581332F3406}">
      <dsp:nvSpPr>
        <dsp:cNvPr id="0" name=""/>
        <dsp:cNvSpPr/>
      </dsp:nvSpPr>
      <dsp:spPr>
        <a:xfrm>
          <a:off x="0" y="176810"/>
          <a:ext cx="2727901" cy="277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0227CDD-57FB-4E58-A221-946F14477094}">
      <dsp:nvSpPr>
        <dsp:cNvPr id="0" name=""/>
        <dsp:cNvSpPr/>
      </dsp:nvSpPr>
      <dsp:spPr>
        <a:xfrm>
          <a:off x="144085" y="12541"/>
          <a:ext cx="1909530" cy="324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176" tIns="0" rIns="72176" bIns="0" numCol="1" spcCol="1270" anchor="ctr" anchorCtr="0">
          <a:noAutofit/>
        </a:bodyPr>
        <a:lstStyle/>
        <a:p>
          <a:pPr marL="0" lvl="0" indent="0" algn="l" defTabSz="488950">
            <a:lnSpc>
              <a:spcPct val="90000"/>
            </a:lnSpc>
            <a:spcBef>
              <a:spcPct val="0"/>
            </a:spcBef>
            <a:spcAft>
              <a:spcPct val="35000"/>
            </a:spcAft>
            <a:buNone/>
          </a:pPr>
          <a:r>
            <a:rPr lang="en-US" sz="1100" kern="1200" dirty="0"/>
            <a:t>SEARCH ITEMS</a:t>
          </a:r>
          <a:endParaRPr lang="en-IN" sz="1100" kern="1200" dirty="0"/>
        </a:p>
      </dsp:txBody>
      <dsp:txXfrm>
        <a:off x="159937" y="28393"/>
        <a:ext cx="1877826" cy="293016"/>
      </dsp:txXfrm>
    </dsp:sp>
    <dsp:sp modelId="{C1B598E9-DFAD-45CE-8465-5FCA49A8F2A2}">
      <dsp:nvSpPr>
        <dsp:cNvPr id="0" name=""/>
        <dsp:cNvSpPr/>
      </dsp:nvSpPr>
      <dsp:spPr>
        <a:xfrm>
          <a:off x="0" y="681364"/>
          <a:ext cx="2727901" cy="277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1512BE8-EA74-432F-A95E-5BE515E7CF71}">
      <dsp:nvSpPr>
        <dsp:cNvPr id="0" name=""/>
        <dsp:cNvSpPr/>
      </dsp:nvSpPr>
      <dsp:spPr>
        <a:xfrm>
          <a:off x="144085" y="520320"/>
          <a:ext cx="1909530" cy="324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176" tIns="0" rIns="72176" bIns="0" numCol="1" spcCol="1270" anchor="ctr" anchorCtr="0">
          <a:noAutofit/>
        </a:bodyPr>
        <a:lstStyle/>
        <a:p>
          <a:pPr marL="0" lvl="0" indent="0" algn="l" defTabSz="488950">
            <a:lnSpc>
              <a:spcPct val="90000"/>
            </a:lnSpc>
            <a:spcBef>
              <a:spcPct val="0"/>
            </a:spcBef>
            <a:spcAft>
              <a:spcPct val="35000"/>
            </a:spcAft>
            <a:buNone/>
          </a:pPr>
          <a:r>
            <a:rPr lang="en-US" sz="1100" kern="1200" dirty="0"/>
            <a:t>ADD ITEMS</a:t>
          </a:r>
          <a:endParaRPr lang="en-IN" sz="1100" kern="1200" dirty="0"/>
        </a:p>
      </dsp:txBody>
      <dsp:txXfrm>
        <a:off x="159937" y="536172"/>
        <a:ext cx="1877826" cy="293016"/>
      </dsp:txXfrm>
    </dsp:sp>
    <dsp:sp modelId="{FE13EAC1-6F66-4D29-A93C-2FDA0CAA57FF}">
      <dsp:nvSpPr>
        <dsp:cNvPr id="0" name=""/>
        <dsp:cNvSpPr/>
      </dsp:nvSpPr>
      <dsp:spPr>
        <a:xfrm>
          <a:off x="0" y="1174730"/>
          <a:ext cx="2727901" cy="459112"/>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1715" tIns="229108" rIns="211715"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ADD ITEMS</a:t>
          </a:r>
          <a:endParaRPr lang="en-IN" sz="1100" kern="1200" dirty="0"/>
        </a:p>
      </dsp:txBody>
      <dsp:txXfrm>
        <a:off x="0" y="1174730"/>
        <a:ext cx="2727901" cy="459112"/>
      </dsp:txXfrm>
    </dsp:sp>
    <dsp:sp modelId="{464D2964-2ABD-4F32-AC82-5BF84121C51F}">
      <dsp:nvSpPr>
        <dsp:cNvPr id="0" name=""/>
        <dsp:cNvSpPr/>
      </dsp:nvSpPr>
      <dsp:spPr>
        <a:xfrm>
          <a:off x="136395" y="1012370"/>
          <a:ext cx="1909530" cy="324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176" tIns="0" rIns="72176" bIns="0" numCol="1" spcCol="1270" anchor="ctr" anchorCtr="0">
          <a:noAutofit/>
        </a:bodyPr>
        <a:lstStyle/>
        <a:p>
          <a:pPr marL="0" lvl="0" indent="0" algn="l" defTabSz="488950">
            <a:lnSpc>
              <a:spcPct val="90000"/>
            </a:lnSpc>
            <a:spcBef>
              <a:spcPct val="0"/>
            </a:spcBef>
            <a:spcAft>
              <a:spcPct val="35000"/>
            </a:spcAft>
            <a:buNone/>
          </a:pPr>
          <a:r>
            <a:rPr lang="en-US" sz="1100" kern="1200" dirty="0"/>
            <a:t>CHECK FOR ODER FROM CUSTOMER LOGIN</a:t>
          </a:r>
          <a:endParaRPr lang="en-IN" sz="1100" kern="1200" dirty="0"/>
        </a:p>
      </dsp:txBody>
      <dsp:txXfrm>
        <a:off x="152247" y="1028222"/>
        <a:ext cx="1877826" cy="293016"/>
      </dsp:txXfrm>
    </dsp:sp>
    <dsp:sp modelId="{FFC36376-AB52-45A2-B567-9B75BACEA769}">
      <dsp:nvSpPr>
        <dsp:cNvPr id="0" name=""/>
        <dsp:cNvSpPr/>
      </dsp:nvSpPr>
      <dsp:spPr>
        <a:xfrm>
          <a:off x="0" y="1855603"/>
          <a:ext cx="2727901" cy="79695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1715" tIns="229108" rIns="211715"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t>CALCULATE TOTAL</a:t>
          </a:r>
          <a:endParaRPr lang="en-IN" sz="1100" kern="1200" dirty="0"/>
        </a:p>
        <a:p>
          <a:pPr marL="57150" lvl="1" indent="-57150" algn="l" defTabSz="488950">
            <a:lnSpc>
              <a:spcPct val="90000"/>
            </a:lnSpc>
            <a:spcBef>
              <a:spcPct val="0"/>
            </a:spcBef>
            <a:spcAft>
              <a:spcPct val="15000"/>
            </a:spcAft>
            <a:buChar char="•"/>
          </a:pPr>
          <a:r>
            <a:rPr lang="en-US" sz="1100" kern="1200" dirty="0"/>
            <a:t>PRINT BILL</a:t>
          </a:r>
          <a:endParaRPr lang="en-IN" sz="1100" kern="1200" dirty="0"/>
        </a:p>
        <a:p>
          <a:pPr marL="57150" lvl="1" indent="-57150" algn="l" defTabSz="488950">
            <a:lnSpc>
              <a:spcPct val="90000"/>
            </a:lnSpc>
            <a:spcBef>
              <a:spcPct val="0"/>
            </a:spcBef>
            <a:spcAft>
              <a:spcPct val="15000"/>
            </a:spcAft>
            <a:buChar char="•"/>
          </a:pPr>
          <a:r>
            <a:rPr lang="en-US" sz="1100" kern="1200" dirty="0"/>
            <a:t>SAVE BILL</a:t>
          </a:r>
          <a:endParaRPr lang="en-IN" sz="1100" kern="1200" dirty="0"/>
        </a:p>
      </dsp:txBody>
      <dsp:txXfrm>
        <a:off x="0" y="1855603"/>
        <a:ext cx="2727901" cy="796950"/>
      </dsp:txXfrm>
    </dsp:sp>
    <dsp:sp modelId="{EC8B64DE-442C-4070-BDC7-41395BC938C7}">
      <dsp:nvSpPr>
        <dsp:cNvPr id="0" name=""/>
        <dsp:cNvSpPr/>
      </dsp:nvSpPr>
      <dsp:spPr>
        <a:xfrm>
          <a:off x="136395" y="1693243"/>
          <a:ext cx="1909530" cy="324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176" tIns="0" rIns="72176" bIns="0" numCol="1" spcCol="1270" anchor="ctr" anchorCtr="0">
          <a:noAutofit/>
        </a:bodyPr>
        <a:lstStyle/>
        <a:p>
          <a:pPr marL="0" lvl="0" indent="0" algn="l" defTabSz="488950">
            <a:lnSpc>
              <a:spcPct val="90000"/>
            </a:lnSpc>
            <a:spcBef>
              <a:spcPct val="0"/>
            </a:spcBef>
            <a:spcAft>
              <a:spcPct val="35000"/>
            </a:spcAft>
            <a:buNone/>
          </a:pPr>
          <a:r>
            <a:rPr lang="en-US" sz="1100" kern="1200" dirty="0"/>
            <a:t>GENERATE BILL</a:t>
          </a:r>
          <a:endParaRPr lang="en-IN" sz="1100" kern="1200" dirty="0"/>
        </a:p>
      </dsp:txBody>
      <dsp:txXfrm>
        <a:off x="152247" y="1709095"/>
        <a:ext cx="1877826" cy="29301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1C6FF2-65A5-46C8-9F05-46F36DE5EF49}" type="datetimeFigureOut">
              <a:rPr lang="en-IN" smtClean="0"/>
              <a:t>28-04-2022</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681AEE-AB02-4A4D-932C-5393D35A3175}" type="slidenum">
              <a:rPr lang="en-IN" smtClean="0"/>
              <a:t>‹#›</a:t>
            </a:fld>
            <a:endParaRPr lang="en-IN"/>
          </a:p>
        </p:txBody>
      </p:sp>
    </p:spTree>
    <p:extLst>
      <p:ext uri="{BB962C8B-B14F-4D97-AF65-F5344CB8AC3E}">
        <p14:creationId xmlns:p14="http://schemas.microsoft.com/office/powerpoint/2010/main" val="3610816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8681AEE-AB02-4A4D-932C-5393D35A3175}" type="slidenum">
              <a:rPr lang="en-IN" smtClean="0"/>
              <a:t>6</a:t>
            </a:fld>
            <a:endParaRPr lang="en-IN"/>
          </a:p>
        </p:txBody>
      </p:sp>
    </p:spTree>
    <p:extLst>
      <p:ext uri="{BB962C8B-B14F-4D97-AF65-F5344CB8AC3E}">
        <p14:creationId xmlns:p14="http://schemas.microsoft.com/office/powerpoint/2010/main" val="246560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8681AEE-AB02-4A4D-932C-5393D35A3175}" type="slidenum">
              <a:rPr lang="en-IN" smtClean="0"/>
              <a:t>12</a:t>
            </a:fld>
            <a:endParaRPr lang="en-IN"/>
          </a:p>
        </p:txBody>
      </p:sp>
    </p:spTree>
    <p:extLst>
      <p:ext uri="{BB962C8B-B14F-4D97-AF65-F5344CB8AC3E}">
        <p14:creationId xmlns:p14="http://schemas.microsoft.com/office/powerpoint/2010/main" val="3335101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7544483" y="877033"/>
            <a:ext cx="1299300" cy="5772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Arvo"/>
              <a:ea typeface="Arvo"/>
              <a:cs typeface="Arvo"/>
              <a:sym typeface="Arvo"/>
            </a:endParaRPr>
          </a:p>
        </p:txBody>
      </p:sp>
      <p:grpSp>
        <p:nvGrpSpPr>
          <p:cNvPr id="11" name="Google Shape;11;p2"/>
          <p:cNvGrpSpPr/>
          <p:nvPr/>
        </p:nvGrpSpPr>
        <p:grpSpPr>
          <a:xfrm>
            <a:off x="0" y="-9451"/>
            <a:ext cx="8661398" cy="6867451"/>
            <a:chOff x="0" y="-7088"/>
            <a:chExt cx="8661398" cy="5150588"/>
          </a:xfrm>
        </p:grpSpPr>
        <p:sp>
          <p:nvSpPr>
            <p:cNvPr id="12" name="Google Shape;12;p2"/>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 name="Google Shape;13;p2"/>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Arvo"/>
                <a:ea typeface="Arvo"/>
                <a:cs typeface="Arvo"/>
                <a:sym typeface="Arvo"/>
              </a:endParaRPr>
            </a:p>
          </p:txBody>
        </p:sp>
      </p:grpSp>
      <p:grpSp>
        <p:nvGrpSpPr>
          <p:cNvPr id="14" name="Google Shape;14;p2"/>
          <p:cNvGrpSpPr/>
          <p:nvPr/>
        </p:nvGrpSpPr>
        <p:grpSpPr>
          <a:xfrm rot="10800000" flipH="1">
            <a:off x="1" y="1454351"/>
            <a:ext cx="8847502" cy="3949300"/>
            <a:chOff x="-8178042" y="-4493254"/>
            <a:chExt cx="19483598" cy="6522736"/>
          </a:xfrm>
        </p:grpSpPr>
        <p:sp>
          <p:nvSpPr>
            <p:cNvPr id="15" name="Google Shape;15;p2"/>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Arvo"/>
                <a:ea typeface="Arvo"/>
                <a:cs typeface="Arvo"/>
                <a:sym typeface="Arvo"/>
              </a:endParaRPr>
            </a:p>
          </p:txBody>
        </p:sp>
        <p:sp>
          <p:nvSpPr>
            <p:cNvPr id="16" name="Google Shape;16;p2"/>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Arvo"/>
                <a:ea typeface="Arvo"/>
                <a:cs typeface="Arvo"/>
                <a:sym typeface="Arvo"/>
              </a:endParaRPr>
            </a:p>
          </p:txBody>
        </p:sp>
      </p:grpSp>
      <p:grpSp>
        <p:nvGrpSpPr>
          <p:cNvPr id="17" name="Google Shape;17;p2"/>
          <p:cNvGrpSpPr/>
          <p:nvPr/>
        </p:nvGrpSpPr>
        <p:grpSpPr>
          <a:xfrm>
            <a:off x="3677237" y="5704465"/>
            <a:ext cx="5480829" cy="577328"/>
            <a:chOff x="5582265" y="4646738"/>
            <a:chExt cx="5480829" cy="432996"/>
          </a:xfrm>
        </p:grpSpPr>
        <p:sp>
          <p:nvSpPr>
            <p:cNvPr id="18" name="Google Shape;18;p2"/>
            <p:cNvSpPr/>
            <p:nvPr/>
          </p:nvSpPr>
          <p:spPr>
            <a:xfrm rot="10800000">
              <a:off x="5582265"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80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 name="Google Shape;21;p2"/>
              <p:cNvSpPr/>
              <p:nvPr/>
            </p:nvSpPr>
            <p:spPr>
              <a:xfrm>
                <a:off x="4710175"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
        <p:nvSpPr>
          <p:cNvPr id="22" name="Google Shape;22;p2"/>
          <p:cNvSpPr txBox="1">
            <a:spLocks noGrp="1"/>
          </p:cNvSpPr>
          <p:nvPr>
            <p:ph type="ctrTitle"/>
          </p:nvPr>
        </p:nvSpPr>
        <p:spPr>
          <a:xfrm>
            <a:off x="685800" y="1454333"/>
            <a:ext cx="5367900" cy="39492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r>
              <a:rPr lang="en-US"/>
              <a:t>Click to edit Master title style</a:t>
            </a:r>
            <a:endParaRPr/>
          </a:p>
        </p:txBody>
      </p:sp>
    </p:spTree>
    <p:extLst>
      <p:ext uri="{BB962C8B-B14F-4D97-AF65-F5344CB8AC3E}">
        <p14:creationId xmlns:p14="http://schemas.microsoft.com/office/powerpoint/2010/main" val="565937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42"/>
        <p:cNvGrpSpPr/>
        <p:nvPr/>
      </p:nvGrpSpPr>
      <p:grpSpPr>
        <a:xfrm>
          <a:off x="0" y="0"/>
          <a:ext cx="0" cy="0"/>
          <a:chOff x="0" y="0"/>
          <a:chExt cx="0" cy="0"/>
        </a:xfrm>
      </p:grpSpPr>
      <p:grpSp>
        <p:nvGrpSpPr>
          <p:cNvPr id="43" name="Google Shape;43;p4"/>
          <p:cNvGrpSpPr/>
          <p:nvPr/>
        </p:nvGrpSpPr>
        <p:grpSpPr>
          <a:xfrm>
            <a:off x="6946842" y="5963632"/>
            <a:ext cx="2202830" cy="894393"/>
            <a:chOff x="5575242" y="4472723"/>
            <a:chExt cx="2202830" cy="670795"/>
          </a:xfrm>
        </p:grpSpPr>
        <p:sp>
          <p:nvSpPr>
            <p:cNvPr id="44" name="Google Shape;44;p4"/>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45" name="Google Shape;45;p4"/>
            <p:cNvGrpSpPr/>
            <p:nvPr/>
          </p:nvGrpSpPr>
          <p:grpSpPr>
            <a:xfrm flipH="1">
              <a:off x="5734850" y="4472723"/>
              <a:ext cx="2040837" cy="670795"/>
              <a:chOff x="1297954" y="330075"/>
              <a:chExt cx="5169293" cy="1699506"/>
            </a:xfrm>
          </p:grpSpPr>
          <p:sp>
            <p:nvSpPr>
              <p:cNvPr id="46" name="Google Shape;46;p4"/>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 name="Google Shape;47;p4"/>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48" name="Google Shape;48;p4"/>
            <p:cNvGrpSpPr/>
            <p:nvPr/>
          </p:nvGrpSpPr>
          <p:grpSpPr>
            <a:xfrm flipH="1">
              <a:off x="5578209" y="4646738"/>
              <a:ext cx="2199863" cy="304563"/>
              <a:chOff x="-5827153" y="330075"/>
              <a:chExt cx="12276019" cy="1699569"/>
            </a:xfrm>
          </p:grpSpPr>
          <p:sp>
            <p:nvSpPr>
              <p:cNvPr id="49" name="Google Shape;49;p4"/>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0" name="Google Shape;50;p4"/>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
        <p:nvSpPr>
          <p:cNvPr id="51" name="Google Shape;51;p4"/>
          <p:cNvSpPr/>
          <p:nvPr/>
        </p:nvSpPr>
        <p:spPr>
          <a:xfrm>
            <a:off x="7544483" y="877033"/>
            <a:ext cx="1299300" cy="5772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Arvo"/>
              <a:ea typeface="Arvo"/>
              <a:cs typeface="Arvo"/>
              <a:sym typeface="Arvo"/>
            </a:endParaRPr>
          </a:p>
        </p:txBody>
      </p:sp>
      <p:grpSp>
        <p:nvGrpSpPr>
          <p:cNvPr id="52" name="Google Shape;52;p4"/>
          <p:cNvGrpSpPr/>
          <p:nvPr/>
        </p:nvGrpSpPr>
        <p:grpSpPr>
          <a:xfrm>
            <a:off x="0" y="-9451"/>
            <a:ext cx="8661398" cy="6867451"/>
            <a:chOff x="0" y="-7088"/>
            <a:chExt cx="8661398" cy="5150588"/>
          </a:xfrm>
        </p:grpSpPr>
        <p:sp>
          <p:nvSpPr>
            <p:cNvPr id="53" name="Google Shape;53;p4"/>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4" name="Google Shape;54;p4"/>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Arvo"/>
                <a:ea typeface="Arvo"/>
                <a:cs typeface="Arvo"/>
                <a:sym typeface="Arvo"/>
              </a:endParaRPr>
            </a:p>
          </p:txBody>
        </p:sp>
      </p:grpSp>
      <p:grpSp>
        <p:nvGrpSpPr>
          <p:cNvPr id="55" name="Google Shape;55;p4"/>
          <p:cNvGrpSpPr/>
          <p:nvPr/>
        </p:nvGrpSpPr>
        <p:grpSpPr>
          <a:xfrm rot="10800000" flipH="1">
            <a:off x="1" y="1454351"/>
            <a:ext cx="8847502" cy="3949300"/>
            <a:chOff x="-8178042" y="-4493254"/>
            <a:chExt cx="19483598" cy="6522736"/>
          </a:xfrm>
        </p:grpSpPr>
        <p:sp>
          <p:nvSpPr>
            <p:cNvPr id="56" name="Google Shape;56;p4"/>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Arvo"/>
                <a:ea typeface="Arvo"/>
                <a:cs typeface="Arvo"/>
                <a:sym typeface="Arvo"/>
              </a:endParaRPr>
            </a:p>
          </p:txBody>
        </p:sp>
        <p:sp>
          <p:nvSpPr>
            <p:cNvPr id="57" name="Google Shape;57;p4"/>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Arvo"/>
                <a:ea typeface="Arvo"/>
                <a:cs typeface="Arvo"/>
                <a:sym typeface="Arvo"/>
              </a:endParaRPr>
            </a:p>
          </p:txBody>
        </p:sp>
      </p:grpSp>
      <p:sp>
        <p:nvSpPr>
          <p:cNvPr id="58" name="Google Shape;58;p4"/>
          <p:cNvSpPr txBox="1">
            <a:spLocks noGrp="1"/>
          </p:cNvSpPr>
          <p:nvPr>
            <p:ph type="body" idx="1"/>
          </p:nvPr>
        </p:nvSpPr>
        <p:spPr>
          <a:xfrm>
            <a:off x="829775" y="1602667"/>
            <a:ext cx="5090700" cy="36600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Clr>
                <a:srgbClr val="FFFFFF"/>
              </a:buClr>
              <a:buSzPts val="3000"/>
              <a:buChar char="▰"/>
              <a:defRPr sz="3000" i="1">
                <a:solidFill>
                  <a:srgbClr val="FFFFFF"/>
                </a:solidFill>
              </a:defRPr>
            </a:lvl1pPr>
            <a:lvl2pPr marL="914400" lvl="1" indent="-419100" rtl="0">
              <a:spcBef>
                <a:spcPts val="480"/>
              </a:spcBef>
              <a:spcAft>
                <a:spcPts val="0"/>
              </a:spcAft>
              <a:buClr>
                <a:srgbClr val="FFFFFF"/>
              </a:buClr>
              <a:buSzPts val="3000"/>
              <a:buChar char="▻"/>
              <a:defRPr sz="3000" i="1">
                <a:solidFill>
                  <a:srgbClr val="FFFFFF"/>
                </a:solidFill>
              </a:defRPr>
            </a:lvl2pPr>
            <a:lvl3pPr marL="1371600" lvl="2" indent="-419100" rtl="0">
              <a:spcBef>
                <a:spcPts val="480"/>
              </a:spcBef>
              <a:spcAft>
                <a:spcPts val="0"/>
              </a:spcAft>
              <a:buClr>
                <a:srgbClr val="FFFFFF"/>
              </a:buClr>
              <a:buSzPts val="3000"/>
              <a:buChar char="▻"/>
              <a:defRPr sz="3000" i="1">
                <a:solidFill>
                  <a:srgbClr val="FFFFFF"/>
                </a:solidFill>
              </a:defRPr>
            </a:lvl3pPr>
            <a:lvl4pPr marL="1828800" lvl="3" indent="-419100" rtl="0">
              <a:spcBef>
                <a:spcPts val="360"/>
              </a:spcBef>
              <a:spcAft>
                <a:spcPts val="0"/>
              </a:spcAft>
              <a:buClr>
                <a:srgbClr val="FFFFFF"/>
              </a:buClr>
              <a:buSzPts val="3000"/>
              <a:buChar char="▻"/>
              <a:defRPr sz="3000" i="1">
                <a:solidFill>
                  <a:srgbClr val="FFFFFF"/>
                </a:solidFill>
              </a:defRPr>
            </a:lvl4pPr>
            <a:lvl5pPr marL="2286000" lvl="4" indent="-419100" rtl="0">
              <a:spcBef>
                <a:spcPts val="360"/>
              </a:spcBef>
              <a:spcAft>
                <a:spcPts val="0"/>
              </a:spcAft>
              <a:buClr>
                <a:srgbClr val="FFFFFF"/>
              </a:buClr>
              <a:buSzPts val="3000"/>
              <a:buChar char="▻"/>
              <a:defRPr sz="3000" i="1">
                <a:solidFill>
                  <a:srgbClr val="FFFFFF"/>
                </a:solidFill>
              </a:defRPr>
            </a:lvl5pPr>
            <a:lvl6pPr marL="2743200" lvl="5" indent="-419100" rtl="0">
              <a:spcBef>
                <a:spcPts val="360"/>
              </a:spcBef>
              <a:spcAft>
                <a:spcPts val="0"/>
              </a:spcAft>
              <a:buClr>
                <a:srgbClr val="FFFFFF"/>
              </a:buClr>
              <a:buSzPts val="3000"/>
              <a:buChar char="▻"/>
              <a:defRPr sz="3000" i="1">
                <a:solidFill>
                  <a:srgbClr val="FFFFFF"/>
                </a:solidFill>
              </a:defRPr>
            </a:lvl6pPr>
            <a:lvl7pPr marL="3200400" lvl="6" indent="-419100" rtl="0">
              <a:spcBef>
                <a:spcPts val="360"/>
              </a:spcBef>
              <a:spcAft>
                <a:spcPts val="0"/>
              </a:spcAft>
              <a:buClr>
                <a:srgbClr val="FFFFFF"/>
              </a:buClr>
              <a:buSzPts val="3000"/>
              <a:buChar char="▻"/>
              <a:defRPr sz="3000" i="1">
                <a:solidFill>
                  <a:srgbClr val="FFFFFF"/>
                </a:solidFill>
              </a:defRPr>
            </a:lvl7pPr>
            <a:lvl8pPr marL="3657600" lvl="7" indent="-419100" rtl="0">
              <a:spcBef>
                <a:spcPts val="360"/>
              </a:spcBef>
              <a:spcAft>
                <a:spcPts val="0"/>
              </a:spcAft>
              <a:buClr>
                <a:srgbClr val="FFFFFF"/>
              </a:buClr>
              <a:buSzPts val="3000"/>
              <a:buChar char="▻"/>
              <a:defRPr sz="3000" i="1">
                <a:solidFill>
                  <a:srgbClr val="FFFFFF"/>
                </a:solidFill>
              </a:defRPr>
            </a:lvl8pPr>
            <a:lvl9pPr marL="4114800" lvl="8" indent="-419100">
              <a:spcBef>
                <a:spcPts val="360"/>
              </a:spcBef>
              <a:spcAft>
                <a:spcPts val="0"/>
              </a:spcAft>
              <a:buClr>
                <a:srgbClr val="FFFFFF"/>
              </a:buClr>
              <a:buSzPts val="3000"/>
              <a:buChar char="▻"/>
              <a:defRPr sz="3000" i="1">
                <a:solidFill>
                  <a:srgbClr val="FFFFFF"/>
                </a:solidFill>
              </a:defRPr>
            </a:lvl9pPr>
          </a:lstStyle>
          <a:p>
            <a:pPr lvl="0"/>
            <a:r>
              <a:rPr lang="en-US"/>
              <a:t>Click to edit Master text styles</a:t>
            </a:r>
          </a:p>
        </p:txBody>
      </p:sp>
      <p:sp>
        <p:nvSpPr>
          <p:cNvPr id="59" name="Google Shape;59;p4"/>
          <p:cNvSpPr txBox="1"/>
          <p:nvPr/>
        </p:nvSpPr>
        <p:spPr>
          <a:xfrm>
            <a:off x="286600" y="1352767"/>
            <a:ext cx="676500" cy="8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b="1">
                <a:solidFill>
                  <a:schemeClr val="accent5"/>
                </a:solidFill>
              </a:rPr>
              <a:t>“</a:t>
            </a:r>
            <a:endParaRPr sz="7200" b="1">
              <a:solidFill>
                <a:schemeClr val="accent5"/>
              </a:solidFill>
            </a:endParaRPr>
          </a:p>
        </p:txBody>
      </p:sp>
      <p:sp>
        <p:nvSpPr>
          <p:cNvPr id="60" name="Google Shape;60;p4"/>
          <p:cNvSpPr txBox="1">
            <a:spLocks noGrp="1"/>
          </p:cNvSpPr>
          <p:nvPr>
            <p:ph type="sldNum" idx="12"/>
          </p:nvPr>
        </p:nvSpPr>
        <p:spPr>
          <a:xfrm>
            <a:off x="7618000" y="6182000"/>
            <a:ext cx="1487400" cy="420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FE66BE31-9C5D-4972-9CAE-844100A63CA2}" type="slidenum">
              <a:rPr lang="en-US" smtClean="0"/>
              <a:t>‹#›</a:t>
            </a:fld>
            <a:endParaRPr lang="en-US"/>
          </a:p>
        </p:txBody>
      </p:sp>
    </p:spTree>
    <p:extLst>
      <p:ext uri="{BB962C8B-B14F-4D97-AF65-F5344CB8AC3E}">
        <p14:creationId xmlns:p14="http://schemas.microsoft.com/office/powerpoint/2010/main" val="142613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61"/>
        <p:cNvGrpSpPr/>
        <p:nvPr/>
      </p:nvGrpSpPr>
      <p:grpSpPr>
        <a:xfrm>
          <a:off x="0" y="0"/>
          <a:ext cx="0" cy="0"/>
          <a:chOff x="0" y="0"/>
          <a:chExt cx="0" cy="0"/>
        </a:xfrm>
      </p:grpSpPr>
      <p:grpSp>
        <p:nvGrpSpPr>
          <p:cNvPr id="62" name="Google Shape;62;p5"/>
          <p:cNvGrpSpPr/>
          <p:nvPr/>
        </p:nvGrpSpPr>
        <p:grpSpPr>
          <a:xfrm>
            <a:off x="6946842" y="5963632"/>
            <a:ext cx="2202830" cy="894393"/>
            <a:chOff x="5575242" y="4472723"/>
            <a:chExt cx="2202830" cy="670795"/>
          </a:xfrm>
        </p:grpSpPr>
        <p:sp>
          <p:nvSpPr>
            <p:cNvPr id="63" name="Google Shape;63;p5"/>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64" name="Google Shape;64;p5"/>
            <p:cNvGrpSpPr/>
            <p:nvPr/>
          </p:nvGrpSpPr>
          <p:grpSpPr>
            <a:xfrm flipH="1">
              <a:off x="5734850" y="4472723"/>
              <a:ext cx="2040837" cy="670795"/>
              <a:chOff x="1297954" y="330075"/>
              <a:chExt cx="5169293" cy="1699506"/>
            </a:xfrm>
          </p:grpSpPr>
          <p:sp>
            <p:nvSpPr>
              <p:cNvPr id="65" name="Google Shape;65;p5"/>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6" name="Google Shape;66;p5"/>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67" name="Google Shape;67;p5"/>
            <p:cNvGrpSpPr/>
            <p:nvPr/>
          </p:nvGrpSpPr>
          <p:grpSpPr>
            <a:xfrm flipH="1">
              <a:off x="5578209" y="4646738"/>
              <a:ext cx="2199863" cy="304563"/>
              <a:chOff x="-5827153" y="330075"/>
              <a:chExt cx="12276019" cy="1699569"/>
            </a:xfrm>
          </p:grpSpPr>
          <p:sp>
            <p:nvSpPr>
              <p:cNvPr id="68" name="Google Shape;68;p5"/>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9" name="Google Shape;69;p5"/>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grpSp>
        <p:nvGrpSpPr>
          <p:cNvPr id="70" name="Google Shape;70;p5"/>
          <p:cNvGrpSpPr/>
          <p:nvPr/>
        </p:nvGrpSpPr>
        <p:grpSpPr>
          <a:xfrm>
            <a:off x="-4" y="54"/>
            <a:ext cx="7072430" cy="1769753"/>
            <a:chOff x="-4" y="40"/>
            <a:chExt cx="7072430" cy="1327315"/>
          </a:xfrm>
        </p:grpSpPr>
        <p:sp>
          <p:nvSpPr>
            <p:cNvPr id="71" name="Google Shape;71;p5"/>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Arvo"/>
                <a:ea typeface="Arvo"/>
                <a:cs typeface="Arvo"/>
                <a:sym typeface="Arvo"/>
              </a:endParaRPr>
            </a:p>
          </p:txBody>
        </p:sp>
        <p:grpSp>
          <p:nvGrpSpPr>
            <p:cNvPr id="72" name="Google Shape;72;p5"/>
            <p:cNvGrpSpPr/>
            <p:nvPr/>
          </p:nvGrpSpPr>
          <p:grpSpPr>
            <a:xfrm rot="10800000" flipH="1">
              <a:off x="3" y="40"/>
              <a:ext cx="6756168" cy="1327315"/>
              <a:chOff x="-2168138" y="330075"/>
              <a:chExt cx="8650663" cy="1699506"/>
            </a:xfrm>
          </p:grpSpPr>
          <p:sp>
            <p:nvSpPr>
              <p:cNvPr id="73" name="Google Shape;73;p5"/>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Arvo"/>
                  <a:ea typeface="Arvo"/>
                  <a:cs typeface="Arvo"/>
                  <a:sym typeface="Arvo"/>
                </a:endParaRPr>
              </a:p>
            </p:txBody>
          </p:sp>
          <p:sp>
            <p:nvSpPr>
              <p:cNvPr id="74" name="Google Shape;74;p5"/>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Arvo"/>
                  <a:ea typeface="Arvo"/>
                  <a:cs typeface="Arvo"/>
                  <a:sym typeface="Arvo"/>
                </a:endParaRPr>
              </a:p>
            </p:txBody>
          </p:sp>
        </p:grpSp>
        <p:grpSp>
          <p:nvGrpSpPr>
            <p:cNvPr id="75" name="Google Shape;75;p5"/>
            <p:cNvGrpSpPr/>
            <p:nvPr/>
          </p:nvGrpSpPr>
          <p:grpSpPr>
            <a:xfrm rot="10800000" flipH="1">
              <a:off x="-4" y="381007"/>
              <a:ext cx="7072430" cy="771744"/>
              <a:chOff x="-9092084" y="330075"/>
              <a:chExt cx="15574609" cy="1699501"/>
            </a:xfrm>
          </p:grpSpPr>
          <p:sp>
            <p:nvSpPr>
              <p:cNvPr id="76" name="Google Shape;76;p5"/>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Arvo"/>
                  <a:ea typeface="Arvo"/>
                  <a:cs typeface="Arvo"/>
                  <a:sym typeface="Arvo"/>
                </a:endParaRPr>
              </a:p>
            </p:txBody>
          </p:sp>
          <p:sp>
            <p:nvSpPr>
              <p:cNvPr id="77" name="Google Shape;77;p5"/>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Arvo"/>
                  <a:ea typeface="Arvo"/>
                  <a:cs typeface="Arvo"/>
                  <a:sym typeface="Arvo"/>
                </a:endParaRPr>
              </a:p>
            </p:txBody>
          </p:sp>
        </p:grpSp>
      </p:grpSp>
      <p:sp>
        <p:nvSpPr>
          <p:cNvPr id="78" name="Google Shape;78;p5"/>
          <p:cNvSpPr txBox="1">
            <a:spLocks noGrp="1"/>
          </p:cNvSpPr>
          <p:nvPr>
            <p:ph type="title"/>
          </p:nvPr>
        </p:nvSpPr>
        <p:spPr>
          <a:xfrm>
            <a:off x="814275" y="523433"/>
            <a:ext cx="5492400" cy="10216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en-US"/>
              <a:t>Click to edit Master title style</a:t>
            </a:r>
            <a:endParaRPr/>
          </a:p>
        </p:txBody>
      </p:sp>
      <p:sp>
        <p:nvSpPr>
          <p:cNvPr id="79" name="Google Shape;79;p5"/>
          <p:cNvSpPr txBox="1">
            <a:spLocks noGrp="1"/>
          </p:cNvSpPr>
          <p:nvPr>
            <p:ph type="body" idx="1"/>
          </p:nvPr>
        </p:nvSpPr>
        <p:spPr>
          <a:xfrm>
            <a:off x="814275" y="1769800"/>
            <a:ext cx="6132600" cy="4194000"/>
          </a:xfrm>
          <a:prstGeom prst="rect">
            <a:avLst/>
          </a:prstGeom>
        </p:spPr>
        <p:txBody>
          <a:bodyPr spcFirstLastPara="1" wrap="square" lIns="91425" tIns="91425" rIns="91425" bIns="91425" anchor="ctr" anchorCtr="0">
            <a:noAutofit/>
          </a:bodyPr>
          <a:lstStyle>
            <a:lvl1pPr marL="457200" lvl="0" indent="-381000">
              <a:spcBef>
                <a:spcPts val="600"/>
              </a:spcBef>
              <a:spcAft>
                <a:spcPts val="0"/>
              </a:spcAft>
              <a:buSzPts val="2400"/>
              <a:buChar char="▰"/>
              <a:defRPr/>
            </a:lvl1pPr>
            <a:lvl2pPr marL="914400" lvl="1" indent="-381000">
              <a:spcBef>
                <a:spcPts val="1000"/>
              </a:spcBef>
              <a:spcAft>
                <a:spcPts val="0"/>
              </a:spcAft>
              <a:buSzPts val="2400"/>
              <a:buChar char="▻"/>
              <a:defRPr/>
            </a:lvl2pPr>
            <a:lvl3pPr marL="1371600" lvl="2" indent="-381000">
              <a:spcBef>
                <a:spcPts val="1000"/>
              </a:spcBef>
              <a:spcAft>
                <a:spcPts val="0"/>
              </a:spcAft>
              <a:buSzPts val="2400"/>
              <a:buChar char="▻"/>
              <a:defRPr/>
            </a:lvl3pPr>
            <a:lvl4pPr marL="1828800" lvl="3" indent="-381000">
              <a:spcBef>
                <a:spcPts val="1000"/>
              </a:spcBef>
              <a:spcAft>
                <a:spcPts val="0"/>
              </a:spcAft>
              <a:buSzPts val="2400"/>
              <a:buChar char="▻"/>
              <a:defRPr/>
            </a:lvl4pPr>
            <a:lvl5pPr marL="2286000" lvl="4" indent="-381000">
              <a:spcBef>
                <a:spcPts val="1000"/>
              </a:spcBef>
              <a:spcAft>
                <a:spcPts val="0"/>
              </a:spcAft>
              <a:buSzPts val="2400"/>
              <a:buChar char="▻"/>
              <a:defRPr/>
            </a:lvl5pPr>
            <a:lvl6pPr marL="2743200" lvl="5" indent="-381000">
              <a:spcBef>
                <a:spcPts val="1000"/>
              </a:spcBef>
              <a:spcAft>
                <a:spcPts val="0"/>
              </a:spcAft>
              <a:buSzPts val="2400"/>
              <a:buChar char="▻"/>
              <a:defRPr/>
            </a:lvl6pPr>
            <a:lvl7pPr marL="3200400" lvl="6" indent="-381000">
              <a:spcBef>
                <a:spcPts val="1000"/>
              </a:spcBef>
              <a:spcAft>
                <a:spcPts val="0"/>
              </a:spcAft>
              <a:buSzPts val="2400"/>
              <a:buChar char="▻"/>
              <a:defRPr/>
            </a:lvl7pPr>
            <a:lvl8pPr marL="3657600" lvl="7" indent="-381000">
              <a:spcBef>
                <a:spcPts val="1000"/>
              </a:spcBef>
              <a:spcAft>
                <a:spcPts val="0"/>
              </a:spcAft>
              <a:buSzPts val="2400"/>
              <a:buChar char="▻"/>
              <a:defRPr/>
            </a:lvl8pPr>
            <a:lvl9pPr marL="4114800" lvl="8" indent="-381000">
              <a:spcBef>
                <a:spcPts val="1000"/>
              </a:spcBef>
              <a:spcAft>
                <a:spcPts val="1000"/>
              </a:spcAft>
              <a:buSzPts val="2400"/>
              <a:buChar char="▻"/>
              <a:defRPr/>
            </a:lvl9pPr>
          </a:lstStyle>
          <a:p>
            <a:pPr lvl="0"/>
            <a:r>
              <a:rPr lang="en-US"/>
              <a:t>Click to edit Master text styles</a:t>
            </a:r>
          </a:p>
        </p:txBody>
      </p:sp>
      <p:sp>
        <p:nvSpPr>
          <p:cNvPr id="80" name="Google Shape;80;p5"/>
          <p:cNvSpPr txBox="1">
            <a:spLocks noGrp="1"/>
          </p:cNvSpPr>
          <p:nvPr>
            <p:ph type="sldNum" idx="12"/>
          </p:nvPr>
        </p:nvSpPr>
        <p:spPr>
          <a:xfrm>
            <a:off x="7618000" y="6182000"/>
            <a:ext cx="1487400" cy="420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FE66BE31-9C5D-4972-9CAE-844100A63CA2}" type="slidenum">
              <a:rPr lang="en-US" smtClean="0"/>
              <a:t>‹#›</a:t>
            </a:fld>
            <a:endParaRPr lang="en-US"/>
          </a:p>
        </p:txBody>
      </p:sp>
    </p:spTree>
    <p:extLst>
      <p:ext uri="{BB962C8B-B14F-4D97-AF65-F5344CB8AC3E}">
        <p14:creationId xmlns:p14="http://schemas.microsoft.com/office/powerpoint/2010/main" val="2570053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81"/>
        <p:cNvGrpSpPr/>
        <p:nvPr/>
      </p:nvGrpSpPr>
      <p:grpSpPr>
        <a:xfrm>
          <a:off x="0" y="0"/>
          <a:ext cx="0" cy="0"/>
          <a:chOff x="0" y="0"/>
          <a:chExt cx="0" cy="0"/>
        </a:xfrm>
      </p:grpSpPr>
      <p:grpSp>
        <p:nvGrpSpPr>
          <p:cNvPr id="82" name="Google Shape;82;p6"/>
          <p:cNvGrpSpPr/>
          <p:nvPr/>
        </p:nvGrpSpPr>
        <p:grpSpPr>
          <a:xfrm>
            <a:off x="-4" y="54"/>
            <a:ext cx="7072430" cy="1769753"/>
            <a:chOff x="-4" y="40"/>
            <a:chExt cx="7072430" cy="1327315"/>
          </a:xfrm>
        </p:grpSpPr>
        <p:sp>
          <p:nvSpPr>
            <p:cNvPr id="83" name="Google Shape;83;p6"/>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Arvo"/>
                <a:ea typeface="Arvo"/>
                <a:cs typeface="Arvo"/>
                <a:sym typeface="Arvo"/>
              </a:endParaRPr>
            </a:p>
          </p:txBody>
        </p:sp>
        <p:grpSp>
          <p:nvGrpSpPr>
            <p:cNvPr id="84" name="Google Shape;84;p6"/>
            <p:cNvGrpSpPr/>
            <p:nvPr/>
          </p:nvGrpSpPr>
          <p:grpSpPr>
            <a:xfrm rot="10800000" flipH="1">
              <a:off x="3" y="40"/>
              <a:ext cx="6756168" cy="1327315"/>
              <a:chOff x="-2168138" y="330075"/>
              <a:chExt cx="8650663" cy="1699506"/>
            </a:xfrm>
          </p:grpSpPr>
          <p:sp>
            <p:nvSpPr>
              <p:cNvPr id="85" name="Google Shape;85;p6"/>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Arvo"/>
                  <a:ea typeface="Arvo"/>
                  <a:cs typeface="Arvo"/>
                  <a:sym typeface="Arvo"/>
                </a:endParaRPr>
              </a:p>
            </p:txBody>
          </p:sp>
          <p:sp>
            <p:nvSpPr>
              <p:cNvPr id="86" name="Google Shape;86;p6"/>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Arvo"/>
                  <a:ea typeface="Arvo"/>
                  <a:cs typeface="Arvo"/>
                  <a:sym typeface="Arvo"/>
                </a:endParaRPr>
              </a:p>
            </p:txBody>
          </p:sp>
        </p:grpSp>
        <p:grpSp>
          <p:nvGrpSpPr>
            <p:cNvPr id="87" name="Google Shape;87;p6"/>
            <p:cNvGrpSpPr/>
            <p:nvPr/>
          </p:nvGrpSpPr>
          <p:grpSpPr>
            <a:xfrm rot="10800000" flipH="1">
              <a:off x="-4" y="381007"/>
              <a:ext cx="7072430" cy="771744"/>
              <a:chOff x="-9092084" y="330075"/>
              <a:chExt cx="15574609" cy="1699501"/>
            </a:xfrm>
          </p:grpSpPr>
          <p:sp>
            <p:nvSpPr>
              <p:cNvPr id="88" name="Google Shape;88;p6"/>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Arvo"/>
                  <a:ea typeface="Arvo"/>
                  <a:cs typeface="Arvo"/>
                  <a:sym typeface="Arvo"/>
                </a:endParaRPr>
              </a:p>
            </p:txBody>
          </p:sp>
          <p:sp>
            <p:nvSpPr>
              <p:cNvPr id="89" name="Google Shape;89;p6"/>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Arvo"/>
                  <a:ea typeface="Arvo"/>
                  <a:cs typeface="Arvo"/>
                  <a:sym typeface="Arvo"/>
                </a:endParaRPr>
              </a:p>
            </p:txBody>
          </p:sp>
        </p:grpSp>
      </p:grpSp>
      <p:grpSp>
        <p:nvGrpSpPr>
          <p:cNvPr id="90" name="Google Shape;90;p6"/>
          <p:cNvGrpSpPr/>
          <p:nvPr/>
        </p:nvGrpSpPr>
        <p:grpSpPr>
          <a:xfrm>
            <a:off x="6946842" y="5963632"/>
            <a:ext cx="2202830" cy="894393"/>
            <a:chOff x="5575242" y="4472723"/>
            <a:chExt cx="2202830" cy="670795"/>
          </a:xfrm>
        </p:grpSpPr>
        <p:sp>
          <p:nvSpPr>
            <p:cNvPr id="91" name="Google Shape;91;p6"/>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92" name="Google Shape;92;p6"/>
            <p:cNvGrpSpPr/>
            <p:nvPr/>
          </p:nvGrpSpPr>
          <p:grpSpPr>
            <a:xfrm flipH="1">
              <a:off x="5734850" y="4472723"/>
              <a:ext cx="2040837" cy="670795"/>
              <a:chOff x="1297954" y="330075"/>
              <a:chExt cx="5169293" cy="1699506"/>
            </a:xfrm>
          </p:grpSpPr>
          <p:sp>
            <p:nvSpPr>
              <p:cNvPr id="93" name="Google Shape;93;p6"/>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4" name="Google Shape;94;p6"/>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95" name="Google Shape;95;p6"/>
            <p:cNvGrpSpPr/>
            <p:nvPr/>
          </p:nvGrpSpPr>
          <p:grpSpPr>
            <a:xfrm flipH="1">
              <a:off x="5578209" y="4646738"/>
              <a:ext cx="2199863" cy="304563"/>
              <a:chOff x="-5827153" y="330075"/>
              <a:chExt cx="12276019" cy="1699569"/>
            </a:xfrm>
          </p:grpSpPr>
          <p:sp>
            <p:nvSpPr>
              <p:cNvPr id="96" name="Google Shape;96;p6"/>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7" name="Google Shape;97;p6"/>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
        <p:nvSpPr>
          <p:cNvPr id="98" name="Google Shape;98;p6"/>
          <p:cNvSpPr txBox="1">
            <a:spLocks noGrp="1"/>
          </p:cNvSpPr>
          <p:nvPr>
            <p:ph type="title"/>
          </p:nvPr>
        </p:nvSpPr>
        <p:spPr>
          <a:xfrm>
            <a:off x="814275" y="523433"/>
            <a:ext cx="5258400" cy="10216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en-US"/>
              <a:t>Click to edit Master title style</a:t>
            </a:r>
            <a:endParaRPr/>
          </a:p>
        </p:txBody>
      </p:sp>
      <p:sp>
        <p:nvSpPr>
          <p:cNvPr id="99" name="Google Shape;99;p6"/>
          <p:cNvSpPr txBox="1">
            <a:spLocks noGrp="1"/>
          </p:cNvSpPr>
          <p:nvPr>
            <p:ph type="body" idx="1"/>
          </p:nvPr>
        </p:nvSpPr>
        <p:spPr>
          <a:xfrm>
            <a:off x="814275" y="2050651"/>
            <a:ext cx="3378300" cy="36324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pPr lvl="0"/>
            <a:r>
              <a:rPr lang="en-US"/>
              <a:t>Click to edit Master text styles</a:t>
            </a:r>
          </a:p>
        </p:txBody>
      </p:sp>
      <p:sp>
        <p:nvSpPr>
          <p:cNvPr id="100" name="Google Shape;100;p6"/>
          <p:cNvSpPr txBox="1">
            <a:spLocks noGrp="1"/>
          </p:cNvSpPr>
          <p:nvPr>
            <p:ph type="body" idx="2"/>
          </p:nvPr>
        </p:nvSpPr>
        <p:spPr>
          <a:xfrm>
            <a:off x="4396123" y="2050651"/>
            <a:ext cx="3378300" cy="36324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pPr lvl="0"/>
            <a:r>
              <a:rPr lang="en-US"/>
              <a:t>Click to edit Master text styles</a:t>
            </a:r>
          </a:p>
        </p:txBody>
      </p:sp>
      <p:sp>
        <p:nvSpPr>
          <p:cNvPr id="101" name="Google Shape;101;p6"/>
          <p:cNvSpPr txBox="1">
            <a:spLocks noGrp="1"/>
          </p:cNvSpPr>
          <p:nvPr>
            <p:ph type="sldNum" idx="12"/>
          </p:nvPr>
        </p:nvSpPr>
        <p:spPr>
          <a:xfrm>
            <a:off x="7618000" y="6182000"/>
            <a:ext cx="1487400" cy="420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FE66BE31-9C5D-4972-9CAE-844100A63CA2}" type="slidenum">
              <a:rPr lang="en-US" smtClean="0"/>
              <a:t>‹#›</a:t>
            </a:fld>
            <a:endParaRPr lang="en-US"/>
          </a:p>
        </p:txBody>
      </p:sp>
    </p:spTree>
    <p:extLst>
      <p:ext uri="{BB962C8B-B14F-4D97-AF65-F5344CB8AC3E}">
        <p14:creationId xmlns:p14="http://schemas.microsoft.com/office/powerpoint/2010/main" val="605307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102"/>
        <p:cNvGrpSpPr/>
        <p:nvPr/>
      </p:nvGrpSpPr>
      <p:grpSpPr>
        <a:xfrm>
          <a:off x="0" y="0"/>
          <a:ext cx="0" cy="0"/>
          <a:chOff x="0" y="0"/>
          <a:chExt cx="0" cy="0"/>
        </a:xfrm>
      </p:grpSpPr>
      <p:grpSp>
        <p:nvGrpSpPr>
          <p:cNvPr id="103" name="Google Shape;103;p7"/>
          <p:cNvGrpSpPr/>
          <p:nvPr/>
        </p:nvGrpSpPr>
        <p:grpSpPr>
          <a:xfrm>
            <a:off x="-4" y="54"/>
            <a:ext cx="7072430" cy="1769753"/>
            <a:chOff x="-4" y="40"/>
            <a:chExt cx="7072430" cy="1327315"/>
          </a:xfrm>
        </p:grpSpPr>
        <p:sp>
          <p:nvSpPr>
            <p:cNvPr id="104" name="Google Shape;104;p7"/>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Arvo"/>
                <a:ea typeface="Arvo"/>
                <a:cs typeface="Arvo"/>
                <a:sym typeface="Arvo"/>
              </a:endParaRPr>
            </a:p>
          </p:txBody>
        </p:sp>
        <p:grpSp>
          <p:nvGrpSpPr>
            <p:cNvPr id="105" name="Google Shape;105;p7"/>
            <p:cNvGrpSpPr/>
            <p:nvPr/>
          </p:nvGrpSpPr>
          <p:grpSpPr>
            <a:xfrm rot="10800000" flipH="1">
              <a:off x="3" y="40"/>
              <a:ext cx="6756168" cy="1327315"/>
              <a:chOff x="-2168138" y="330075"/>
              <a:chExt cx="8650663" cy="1699506"/>
            </a:xfrm>
          </p:grpSpPr>
          <p:sp>
            <p:nvSpPr>
              <p:cNvPr id="106" name="Google Shape;106;p7"/>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Arvo"/>
                  <a:ea typeface="Arvo"/>
                  <a:cs typeface="Arvo"/>
                  <a:sym typeface="Arvo"/>
                </a:endParaRPr>
              </a:p>
            </p:txBody>
          </p:sp>
          <p:sp>
            <p:nvSpPr>
              <p:cNvPr id="107" name="Google Shape;107;p7"/>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Arvo"/>
                  <a:ea typeface="Arvo"/>
                  <a:cs typeface="Arvo"/>
                  <a:sym typeface="Arvo"/>
                </a:endParaRPr>
              </a:p>
            </p:txBody>
          </p:sp>
        </p:grpSp>
        <p:grpSp>
          <p:nvGrpSpPr>
            <p:cNvPr id="108" name="Google Shape;108;p7"/>
            <p:cNvGrpSpPr/>
            <p:nvPr/>
          </p:nvGrpSpPr>
          <p:grpSpPr>
            <a:xfrm rot="10800000" flipH="1">
              <a:off x="-4" y="381007"/>
              <a:ext cx="7072430" cy="771744"/>
              <a:chOff x="-9092084" y="330075"/>
              <a:chExt cx="15574609" cy="1699501"/>
            </a:xfrm>
          </p:grpSpPr>
          <p:sp>
            <p:nvSpPr>
              <p:cNvPr id="109" name="Google Shape;109;p7"/>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Arvo"/>
                  <a:ea typeface="Arvo"/>
                  <a:cs typeface="Arvo"/>
                  <a:sym typeface="Arvo"/>
                </a:endParaRPr>
              </a:p>
            </p:txBody>
          </p:sp>
          <p:sp>
            <p:nvSpPr>
              <p:cNvPr id="110" name="Google Shape;110;p7"/>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Arvo"/>
                  <a:ea typeface="Arvo"/>
                  <a:cs typeface="Arvo"/>
                  <a:sym typeface="Arvo"/>
                </a:endParaRPr>
              </a:p>
            </p:txBody>
          </p:sp>
        </p:grpSp>
      </p:grpSp>
      <p:grpSp>
        <p:nvGrpSpPr>
          <p:cNvPr id="111" name="Google Shape;111;p7"/>
          <p:cNvGrpSpPr/>
          <p:nvPr/>
        </p:nvGrpSpPr>
        <p:grpSpPr>
          <a:xfrm>
            <a:off x="6946842" y="5963632"/>
            <a:ext cx="2202830" cy="894393"/>
            <a:chOff x="5575242" y="4472723"/>
            <a:chExt cx="2202830" cy="670795"/>
          </a:xfrm>
        </p:grpSpPr>
        <p:sp>
          <p:nvSpPr>
            <p:cNvPr id="112" name="Google Shape;112;p7"/>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113" name="Google Shape;113;p7"/>
            <p:cNvGrpSpPr/>
            <p:nvPr/>
          </p:nvGrpSpPr>
          <p:grpSpPr>
            <a:xfrm flipH="1">
              <a:off x="5734850" y="4472723"/>
              <a:ext cx="2040837" cy="670795"/>
              <a:chOff x="1297954" y="330075"/>
              <a:chExt cx="5169293" cy="1699506"/>
            </a:xfrm>
          </p:grpSpPr>
          <p:sp>
            <p:nvSpPr>
              <p:cNvPr id="114" name="Google Shape;114;p7"/>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5" name="Google Shape;115;p7"/>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16" name="Google Shape;116;p7"/>
            <p:cNvGrpSpPr/>
            <p:nvPr/>
          </p:nvGrpSpPr>
          <p:grpSpPr>
            <a:xfrm flipH="1">
              <a:off x="5578209" y="4646738"/>
              <a:ext cx="2199863" cy="304563"/>
              <a:chOff x="-5827153" y="330075"/>
              <a:chExt cx="12276019" cy="1699569"/>
            </a:xfrm>
          </p:grpSpPr>
          <p:sp>
            <p:nvSpPr>
              <p:cNvPr id="117" name="Google Shape;117;p7"/>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8" name="Google Shape;118;p7"/>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
        <p:nvSpPr>
          <p:cNvPr id="119" name="Google Shape;119;p7"/>
          <p:cNvSpPr txBox="1">
            <a:spLocks noGrp="1"/>
          </p:cNvSpPr>
          <p:nvPr>
            <p:ph type="title"/>
          </p:nvPr>
        </p:nvSpPr>
        <p:spPr>
          <a:xfrm>
            <a:off x="814275" y="523433"/>
            <a:ext cx="5258400" cy="1021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r>
              <a:rPr lang="en-US"/>
              <a:t>Click to edit Master title style</a:t>
            </a:r>
            <a:endParaRPr/>
          </a:p>
        </p:txBody>
      </p:sp>
      <p:sp>
        <p:nvSpPr>
          <p:cNvPr id="120" name="Google Shape;120;p7"/>
          <p:cNvSpPr txBox="1">
            <a:spLocks noGrp="1"/>
          </p:cNvSpPr>
          <p:nvPr>
            <p:ph type="body" idx="1"/>
          </p:nvPr>
        </p:nvSpPr>
        <p:spPr>
          <a:xfrm>
            <a:off x="870450" y="2060101"/>
            <a:ext cx="2247900" cy="36132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pPr lvl="0"/>
            <a:r>
              <a:rPr lang="en-US"/>
              <a:t>Click to edit Master text styles</a:t>
            </a:r>
          </a:p>
        </p:txBody>
      </p:sp>
      <p:sp>
        <p:nvSpPr>
          <p:cNvPr id="121" name="Google Shape;121;p7"/>
          <p:cNvSpPr txBox="1">
            <a:spLocks noGrp="1"/>
          </p:cNvSpPr>
          <p:nvPr>
            <p:ph type="body" idx="2"/>
          </p:nvPr>
        </p:nvSpPr>
        <p:spPr>
          <a:xfrm>
            <a:off x="3233637" y="2060101"/>
            <a:ext cx="2247900" cy="36132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pPr lvl="0"/>
            <a:r>
              <a:rPr lang="en-US"/>
              <a:t>Click to edit Master text styles</a:t>
            </a:r>
          </a:p>
        </p:txBody>
      </p:sp>
      <p:sp>
        <p:nvSpPr>
          <p:cNvPr id="122" name="Google Shape;122;p7"/>
          <p:cNvSpPr txBox="1">
            <a:spLocks noGrp="1"/>
          </p:cNvSpPr>
          <p:nvPr>
            <p:ph type="body" idx="3"/>
          </p:nvPr>
        </p:nvSpPr>
        <p:spPr>
          <a:xfrm>
            <a:off x="5540650" y="2060101"/>
            <a:ext cx="2247900" cy="36132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pPr lvl="0"/>
            <a:r>
              <a:rPr lang="en-US"/>
              <a:t>Click to edit Master text styles</a:t>
            </a:r>
          </a:p>
        </p:txBody>
      </p:sp>
      <p:sp>
        <p:nvSpPr>
          <p:cNvPr id="123" name="Google Shape;123;p7"/>
          <p:cNvSpPr txBox="1">
            <a:spLocks noGrp="1"/>
          </p:cNvSpPr>
          <p:nvPr>
            <p:ph type="sldNum" idx="12"/>
          </p:nvPr>
        </p:nvSpPr>
        <p:spPr>
          <a:xfrm>
            <a:off x="7618000" y="6182000"/>
            <a:ext cx="1487400" cy="420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FE66BE31-9C5D-4972-9CAE-844100A63CA2}" type="slidenum">
              <a:rPr lang="en-US" smtClean="0"/>
              <a:t>‹#›</a:t>
            </a:fld>
            <a:endParaRPr lang="en-US"/>
          </a:p>
        </p:txBody>
      </p:sp>
    </p:spTree>
    <p:extLst>
      <p:ext uri="{BB962C8B-B14F-4D97-AF65-F5344CB8AC3E}">
        <p14:creationId xmlns:p14="http://schemas.microsoft.com/office/powerpoint/2010/main" val="2760873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24"/>
        <p:cNvGrpSpPr/>
        <p:nvPr/>
      </p:nvGrpSpPr>
      <p:grpSpPr>
        <a:xfrm>
          <a:off x="0" y="0"/>
          <a:ext cx="0" cy="0"/>
          <a:chOff x="0" y="0"/>
          <a:chExt cx="0" cy="0"/>
        </a:xfrm>
      </p:grpSpPr>
      <p:grpSp>
        <p:nvGrpSpPr>
          <p:cNvPr id="125" name="Google Shape;125;p8"/>
          <p:cNvGrpSpPr/>
          <p:nvPr/>
        </p:nvGrpSpPr>
        <p:grpSpPr>
          <a:xfrm>
            <a:off x="-4" y="54"/>
            <a:ext cx="7072430" cy="1769753"/>
            <a:chOff x="-4" y="40"/>
            <a:chExt cx="7072430" cy="1327315"/>
          </a:xfrm>
        </p:grpSpPr>
        <p:sp>
          <p:nvSpPr>
            <p:cNvPr id="126" name="Google Shape;126;p8"/>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Arvo"/>
                <a:ea typeface="Arvo"/>
                <a:cs typeface="Arvo"/>
                <a:sym typeface="Arvo"/>
              </a:endParaRPr>
            </a:p>
          </p:txBody>
        </p:sp>
        <p:grpSp>
          <p:nvGrpSpPr>
            <p:cNvPr id="127" name="Google Shape;127;p8"/>
            <p:cNvGrpSpPr/>
            <p:nvPr/>
          </p:nvGrpSpPr>
          <p:grpSpPr>
            <a:xfrm rot="10800000" flipH="1">
              <a:off x="3" y="40"/>
              <a:ext cx="6756168" cy="1327315"/>
              <a:chOff x="-2168138" y="330075"/>
              <a:chExt cx="8650663" cy="1699506"/>
            </a:xfrm>
          </p:grpSpPr>
          <p:sp>
            <p:nvSpPr>
              <p:cNvPr id="128" name="Google Shape;128;p8"/>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Arvo"/>
                  <a:ea typeface="Arvo"/>
                  <a:cs typeface="Arvo"/>
                  <a:sym typeface="Arvo"/>
                </a:endParaRPr>
              </a:p>
            </p:txBody>
          </p:sp>
          <p:sp>
            <p:nvSpPr>
              <p:cNvPr id="129" name="Google Shape;129;p8"/>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Arvo"/>
                  <a:ea typeface="Arvo"/>
                  <a:cs typeface="Arvo"/>
                  <a:sym typeface="Arvo"/>
                </a:endParaRPr>
              </a:p>
            </p:txBody>
          </p:sp>
        </p:grpSp>
        <p:grpSp>
          <p:nvGrpSpPr>
            <p:cNvPr id="130" name="Google Shape;130;p8"/>
            <p:cNvGrpSpPr/>
            <p:nvPr/>
          </p:nvGrpSpPr>
          <p:grpSpPr>
            <a:xfrm rot="10800000" flipH="1">
              <a:off x="-4" y="381007"/>
              <a:ext cx="7072430" cy="771744"/>
              <a:chOff x="-9092084" y="330075"/>
              <a:chExt cx="15574609" cy="1699501"/>
            </a:xfrm>
          </p:grpSpPr>
          <p:sp>
            <p:nvSpPr>
              <p:cNvPr id="131" name="Google Shape;131;p8"/>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Arvo"/>
                  <a:ea typeface="Arvo"/>
                  <a:cs typeface="Arvo"/>
                  <a:sym typeface="Arvo"/>
                </a:endParaRPr>
              </a:p>
            </p:txBody>
          </p:sp>
          <p:sp>
            <p:nvSpPr>
              <p:cNvPr id="132" name="Google Shape;132;p8"/>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latin typeface="Arvo"/>
                  <a:ea typeface="Arvo"/>
                  <a:cs typeface="Arvo"/>
                  <a:sym typeface="Arvo"/>
                </a:endParaRPr>
              </a:p>
            </p:txBody>
          </p:sp>
        </p:grpSp>
      </p:grpSp>
      <p:grpSp>
        <p:nvGrpSpPr>
          <p:cNvPr id="133" name="Google Shape;133;p8"/>
          <p:cNvGrpSpPr/>
          <p:nvPr/>
        </p:nvGrpSpPr>
        <p:grpSpPr>
          <a:xfrm>
            <a:off x="6946842" y="5963632"/>
            <a:ext cx="2202830" cy="894393"/>
            <a:chOff x="5575242" y="4472723"/>
            <a:chExt cx="2202830" cy="670795"/>
          </a:xfrm>
        </p:grpSpPr>
        <p:sp>
          <p:nvSpPr>
            <p:cNvPr id="134" name="Google Shape;134;p8"/>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135" name="Google Shape;135;p8"/>
            <p:cNvGrpSpPr/>
            <p:nvPr/>
          </p:nvGrpSpPr>
          <p:grpSpPr>
            <a:xfrm flipH="1">
              <a:off x="5734850" y="4472723"/>
              <a:ext cx="2040837" cy="670795"/>
              <a:chOff x="1297954" y="330075"/>
              <a:chExt cx="5169293" cy="1699506"/>
            </a:xfrm>
          </p:grpSpPr>
          <p:sp>
            <p:nvSpPr>
              <p:cNvPr id="136" name="Google Shape;136;p8"/>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7" name="Google Shape;137;p8"/>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38" name="Google Shape;138;p8"/>
            <p:cNvGrpSpPr/>
            <p:nvPr/>
          </p:nvGrpSpPr>
          <p:grpSpPr>
            <a:xfrm flipH="1">
              <a:off x="5578209" y="4646738"/>
              <a:ext cx="2199863" cy="304563"/>
              <a:chOff x="-5827153" y="330075"/>
              <a:chExt cx="12276019" cy="1699569"/>
            </a:xfrm>
          </p:grpSpPr>
          <p:sp>
            <p:nvSpPr>
              <p:cNvPr id="139" name="Google Shape;139;p8"/>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0" name="Google Shape;140;p8"/>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
        <p:nvSpPr>
          <p:cNvPr id="141" name="Google Shape;141;p8"/>
          <p:cNvSpPr txBox="1">
            <a:spLocks noGrp="1"/>
          </p:cNvSpPr>
          <p:nvPr>
            <p:ph type="title"/>
          </p:nvPr>
        </p:nvSpPr>
        <p:spPr>
          <a:xfrm>
            <a:off x="814275" y="523433"/>
            <a:ext cx="5258400" cy="10216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en-US"/>
              <a:t>Click to edit Master title style</a:t>
            </a:r>
            <a:endParaRPr/>
          </a:p>
        </p:txBody>
      </p:sp>
      <p:sp>
        <p:nvSpPr>
          <p:cNvPr id="142" name="Google Shape;142;p8"/>
          <p:cNvSpPr txBox="1">
            <a:spLocks noGrp="1"/>
          </p:cNvSpPr>
          <p:nvPr>
            <p:ph type="sldNum" idx="12"/>
          </p:nvPr>
        </p:nvSpPr>
        <p:spPr>
          <a:xfrm>
            <a:off x="7618000" y="6182000"/>
            <a:ext cx="1487400" cy="420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FE66BE31-9C5D-4972-9CAE-844100A63CA2}" type="slidenum">
              <a:rPr lang="en-US" smtClean="0"/>
              <a:t>‹#›</a:t>
            </a:fld>
            <a:endParaRPr lang="en-US"/>
          </a:p>
        </p:txBody>
      </p:sp>
    </p:spTree>
    <p:extLst>
      <p:ext uri="{BB962C8B-B14F-4D97-AF65-F5344CB8AC3E}">
        <p14:creationId xmlns:p14="http://schemas.microsoft.com/office/powerpoint/2010/main" val="2305356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43"/>
        <p:cNvGrpSpPr/>
        <p:nvPr/>
      </p:nvGrpSpPr>
      <p:grpSpPr>
        <a:xfrm>
          <a:off x="0" y="0"/>
          <a:ext cx="0" cy="0"/>
          <a:chOff x="0" y="0"/>
          <a:chExt cx="0" cy="0"/>
        </a:xfrm>
      </p:grpSpPr>
      <p:grpSp>
        <p:nvGrpSpPr>
          <p:cNvPr id="144" name="Google Shape;144;p9"/>
          <p:cNvGrpSpPr/>
          <p:nvPr/>
        </p:nvGrpSpPr>
        <p:grpSpPr>
          <a:xfrm>
            <a:off x="2466139" y="5963632"/>
            <a:ext cx="6686825" cy="894393"/>
            <a:chOff x="5589288" y="4472723"/>
            <a:chExt cx="6686825" cy="670795"/>
          </a:xfrm>
        </p:grpSpPr>
        <p:sp>
          <p:nvSpPr>
            <p:cNvPr id="145" name="Google Shape;145;p9"/>
            <p:cNvSpPr/>
            <p:nvPr/>
          </p:nvSpPr>
          <p:spPr>
            <a:xfrm rot="10800000">
              <a:off x="5589288"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146" name="Google Shape;146;p9"/>
            <p:cNvGrpSpPr/>
            <p:nvPr/>
          </p:nvGrpSpPr>
          <p:grpSpPr>
            <a:xfrm flipH="1">
              <a:off x="5748896" y="4472723"/>
              <a:ext cx="6527217" cy="670795"/>
              <a:chOff x="-10101302" y="330075"/>
              <a:chExt cx="16532971" cy="1699506"/>
            </a:xfrm>
          </p:grpSpPr>
          <p:sp>
            <p:nvSpPr>
              <p:cNvPr id="147" name="Google Shape;147;p9"/>
              <p:cNvSpPr/>
              <p:nvPr/>
            </p:nvSpPr>
            <p:spPr>
              <a:xfrm>
                <a:off x="-10101302" y="330081"/>
                <a:ext cx="148464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8" name="Google Shape;148;p9"/>
              <p:cNvSpPr/>
              <p:nvPr/>
            </p:nvSpPr>
            <p:spPr>
              <a:xfrm>
                <a:off x="4732169"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49" name="Google Shape;149;p9"/>
            <p:cNvGrpSpPr/>
            <p:nvPr/>
          </p:nvGrpSpPr>
          <p:grpSpPr>
            <a:xfrm flipH="1">
              <a:off x="5592255" y="4646738"/>
              <a:ext cx="6682918" cy="304563"/>
              <a:chOff x="-30922586" y="330075"/>
              <a:chExt cx="37293070" cy="1699569"/>
            </a:xfrm>
          </p:grpSpPr>
          <p:sp>
            <p:nvSpPr>
              <p:cNvPr id="150" name="Google Shape;150;p9"/>
              <p:cNvSpPr/>
              <p:nvPr/>
            </p:nvSpPr>
            <p:spPr>
              <a:xfrm>
                <a:off x="-30922586" y="330144"/>
                <a:ext cx="355881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1" name="Google Shape;151;p9"/>
              <p:cNvSpPr/>
              <p:nvPr/>
            </p:nvSpPr>
            <p:spPr>
              <a:xfrm>
                <a:off x="4670984"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
        <p:nvSpPr>
          <p:cNvPr id="152" name="Google Shape;152;p9"/>
          <p:cNvSpPr txBox="1">
            <a:spLocks noGrp="1"/>
          </p:cNvSpPr>
          <p:nvPr>
            <p:ph type="body" idx="1"/>
          </p:nvPr>
        </p:nvSpPr>
        <p:spPr>
          <a:xfrm>
            <a:off x="2682800" y="6182000"/>
            <a:ext cx="6004200" cy="4208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300"/>
              <a:buNone/>
              <a:defRPr sz="1300"/>
            </a:lvl1pPr>
          </a:lstStyle>
          <a:p>
            <a:pPr lvl="0"/>
            <a:r>
              <a:rPr lang="en-US"/>
              <a:t>Click to edit Master text styles</a:t>
            </a:r>
          </a:p>
        </p:txBody>
      </p:sp>
      <p:sp>
        <p:nvSpPr>
          <p:cNvPr id="153" name="Google Shape;153;p9"/>
          <p:cNvSpPr txBox="1">
            <a:spLocks noGrp="1"/>
          </p:cNvSpPr>
          <p:nvPr>
            <p:ph type="sldNum" idx="12"/>
          </p:nvPr>
        </p:nvSpPr>
        <p:spPr>
          <a:xfrm>
            <a:off x="7618000" y="6182000"/>
            <a:ext cx="1487400" cy="420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FE66BE31-9C5D-4972-9CAE-844100A63CA2}" type="slidenum">
              <a:rPr lang="en-US" smtClean="0"/>
              <a:t>‹#›</a:t>
            </a:fld>
            <a:endParaRPr lang="en-US"/>
          </a:p>
        </p:txBody>
      </p:sp>
      <p:grpSp>
        <p:nvGrpSpPr>
          <p:cNvPr id="154" name="Google Shape;154;p9"/>
          <p:cNvGrpSpPr/>
          <p:nvPr/>
        </p:nvGrpSpPr>
        <p:grpSpPr>
          <a:xfrm rot="10800000">
            <a:off x="-8" y="-2"/>
            <a:ext cx="2202830" cy="894393"/>
            <a:chOff x="5575242" y="4472723"/>
            <a:chExt cx="2202830" cy="670795"/>
          </a:xfrm>
        </p:grpSpPr>
        <p:sp>
          <p:nvSpPr>
            <p:cNvPr id="155" name="Google Shape;155;p9"/>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156" name="Google Shape;156;p9"/>
            <p:cNvGrpSpPr/>
            <p:nvPr/>
          </p:nvGrpSpPr>
          <p:grpSpPr>
            <a:xfrm flipH="1">
              <a:off x="5734850" y="4472723"/>
              <a:ext cx="2040837" cy="670795"/>
              <a:chOff x="1297954" y="330075"/>
              <a:chExt cx="5169293" cy="1699506"/>
            </a:xfrm>
          </p:grpSpPr>
          <p:sp>
            <p:nvSpPr>
              <p:cNvPr id="157" name="Google Shape;157;p9"/>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58" name="Google Shape;158;p9"/>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59" name="Google Shape;159;p9"/>
            <p:cNvGrpSpPr/>
            <p:nvPr/>
          </p:nvGrpSpPr>
          <p:grpSpPr>
            <a:xfrm flipH="1">
              <a:off x="5578209" y="4646738"/>
              <a:ext cx="2199863" cy="304563"/>
              <a:chOff x="-5827153" y="330075"/>
              <a:chExt cx="12276019" cy="1699569"/>
            </a:xfrm>
          </p:grpSpPr>
          <p:sp>
            <p:nvSpPr>
              <p:cNvPr id="160" name="Google Shape;160;p9"/>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1" name="Google Shape;161;p9"/>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Tree>
    <p:extLst>
      <p:ext uri="{BB962C8B-B14F-4D97-AF65-F5344CB8AC3E}">
        <p14:creationId xmlns:p14="http://schemas.microsoft.com/office/powerpoint/2010/main" val="218164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2"/>
        <p:cNvGrpSpPr/>
        <p:nvPr/>
      </p:nvGrpSpPr>
      <p:grpSpPr>
        <a:xfrm>
          <a:off x="0" y="0"/>
          <a:ext cx="0" cy="0"/>
          <a:chOff x="0" y="0"/>
          <a:chExt cx="0" cy="0"/>
        </a:xfrm>
      </p:grpSpPr>
      <p:grpSp>
        <p:nvGrpSpPr>
          <p:cNvPr id="163" name="Google Shape;163;p10"/>
          <p:cNvGrpSpPr/>
          <p:nvPr/>
        </p:nvGrpSpPr>
        <p:grpSpPr>
          <a:xfrm rot="10800000">
            <a:off x="-8" y="-2"/>
            <a:ext cx="2202830" cy="894393"/>
            <a:chOff x="5575242" y="4472723"/>
            <a:chExt cx="2202830" cy="670795"/>
          </a:xfrm>
        </p:grpSpPr>
        <p:sp>
          <p:nvSpPr>
            <p:cNvPr id="164" name="Google Shape;164;p10"/>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165" name="Google Shape;165;p10"/>
            <p:cNvGrpSpPr/>
            <p:nvPr/>
          </p:nvGrpSpPr>
          <p:grpSpPr>
            <a:xfrm flipH="1">
              <a:off x="5734850" y="4472723"/>
              <a:ext cx="2040837" cy="670795"/>
              <a:chOff x="1297954" y="330075"/>
              <a:chExt cx="5169293" cy="1699506"/>
            </a:xfrm>
          </p:grpSpPr>
          <p:sp>
            <p:nvSpPr>
              <p:cNvPr id="166" name="Google Shape;166;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7" name="Google Shape;167;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68" name="Google Shape;168;p10"/>
            <p:cNvGrpSpPr/>
            <p:nvPr/>
          </p:nvGrpSpPr>
          <p:grpSpPr>
            <a:xfrm flipH="1">
              <a:off x="5578209" y="4646738"/>
              <a:ext cx="2199863" cy="304563"/>
              <a:chOff x="-5827153" y="330075"/>
              <a:chExt cx="12276019" cy="1699569"/>
            </a:xfrm>
          </p:grpSpPr>
          <p:sp>
            <p:nvSpPr>
              <p:cNvPr id="169" name="Google Shape;169;p10"/>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0" name="Google Shape;170;p10"/>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grpSp>
        <p:nvGrpSpPr>
          <p:cNvPr id="171" name="Google Shape;171;p10"/>
          <p:cNvGrpSpPr/>
          <p:nvPr/>
        </p:nvGrpSpPr>
        <p:grpSpPr>
          <a:xfrm>
            <a:off x="6946842" y="5963632"/>
            <a:ext cx="2202830" cy="894393"/>
            <a:chOff x="5575242" y="4472723"/>
            <a:chExt cx="2202830" cy="670795"/>
          </a:xfrm>
        </p:grpSpPr>
        <p:sp>
          <p:nvSpPr>
            <p:cNvPr id="172" name="Google Shape;172;p10"/>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173" name="Google Shape;173;p10"/>
            <p:cNvGrpSpPr/>
            <p:nvPr/>
          </p:nvGrpSpPr>
          <p:grpSpPr>
            <a:xfrm flipH="1">
              <a:off x="5734850" y="4472723"/>
              <a:ext cx="2040837" cy="670795"/>
              <a:chOff x="1297954" y="330075"/>
              <a:chExt cx="5169293" cy="1699506"/>
            </a:xfrm>
          </p:grpSpPr>
          <p:sp>
            <p:nvSpPr>
              <p:cNvPr id="174" name="Google Shape;174;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5" name="Google Shape;175;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176" name="Google Shape;176;p10"/>
            <p:cNvGrpSpPr/>
            <p:nvPr/>
          </p:nvGrpSpPr>
          <p:grpSpPr>
            <a:xfrm flipH="1">
              <a:off x="5578209" y="4646738"/>
              <a:ext cx="2199863" cy="304563"/>
              <a:chOff x="-5827153" y="330075"/>
              <a:chExt cx="12276019" cy="1699569"/>
            </a:xfrm>
          </p:grpSpPr>
          <p:sp>
            <p:nvSpPr>
              <p:cNvPr id="177" name="Google Shape;177;p10"/>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8" name="Google Shape;178;p10"/>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sp>
        <p:nvSpPr>
          <p:cNvPr id="179" name="Google Shape;179;p10"/>
          <p:cNvSpPr txBox="1">
            <a:spLocks noGrp="1"/>
          </p:cNvSpPr>
          <p:nvPr>
            <p:ph type="sldNum" idx="12"/>
          </p:nvPr>
        </p:nvSpPr>
        <p:spPr>
          <a:xfrm>
            <a:off x="7618000" y="6182000"/>
            <a:ext cx="1487400" cy="420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FE66BE31-9C5D-4972-9CAE-844100A63CA2}" type="slidenum">
              <a:rPr lang="en-US" smtClean="0"/>
              <a:t>‹#›</a:t>
            </a:fld>
            <a:endParaRPr lang="en-US"/>
          </a:p>
        </p:txBody>
      </p:sp>
    </p:spTree>
    <p:extLst>
      <p:ext uri="{BB962C8B-B14F-4D97-AF65-F5344CB8AC3E}">
        <p14:creationId xmlns:p14="http://schemas.microsoft.com/office/powerpoint/2010/main" val="375729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4275" y="523433"/>
            <a:ext cx="5258400" cy="10216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1pPr>
            <a:lvl2pPr lvl="1">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2pPr>
            <a:lvl3pPr lvl="2">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3pPr>
            <a:lvl4pPr lvl="3">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4pPr>
            <a:lvl5pPr lvl="4">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5pPr>
            <a:lvl6pPr lvl="5">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6pPr>
            <a:lvl7pPr lvl="6">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7pPr>
            <a:lvl8pPr lvl="7">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8pPr>
            <a:lvl9pPr lvl="8">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9pPr>
          </a:lstStyle>
          <a:p>
            <a:endParaRPr/>
          </a:p>
        </p:txBody>
      </p:sp>
      <p:sp>
        <p:nvSpPr>
          <p:cNvPr id="7" name="Google Shape;7;p1"/>
          <p:cNvSpPr txBox="1">
            <a:spLocks noGrp="1"/>
          </p:cNvSpPr>
          <p:nvPr>
            <p:ph type="body" idx="1"/>
          </p:nvPr>
        </p:nvSpPr>
        <p:spPr>
          <a:xfrm>
            <a:off x="814275" y="1769800"/>
            <a:ext cx="6132600" cy="4194000"/>
          </a:xfrm>
          <a:prstGeom prst="rect">
            <a:avLst/>
          </a:prstGeom>
          <a:noFill/>
          <a:ln>
            <a:noFill/>
          </a:ln>
        </p:spPr>
        <p:txBody>
          <a:bodyPr spcFirstLastPara="1" wrap="square" lIns="91425" tIns="91425" rIns="91425" bIns="91425" anchor="ctr" anchorCtr="0">
            <a:noAutofit/>
          </a:bodyPr>
          <a:lstStyle>
            <a:lvl1pPr marL="457200" lvl="0" indent="-381000">
              <a:spcBef>
                <a:spcPts val="6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1pPr>
            <a:lvl2pPr marL="914400" lvl="1"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2pPr>
            <a:lvl3pPr marL="1371600" lvl="2"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3pPr>
            <a:lvl4pPr marL="1828800" lvl="3"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4pPr>
            <a:lvl5pPr marL="2286000" lvl="4"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5pPr>
            <a:lvl6pPr marL="2743200" lvl="5"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6pPr>
            <a:lvl7pPr marL="3200400" lvl="6"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7pPr>
            <a:lvl8pPr marL="3657600" lvl="7"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8pPr>
            <a:lvl9pPr marL="4114800" lvl="8" indent="-381000">
              <a:spcBef>
                <a:spcPts val="1000"/>
              </a:spcBef>
              <a:spcAft>
                <a:spcPts val="100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7618000" y="6182000"/>
            <a:ext cx="1487400" cy="420800"/>
          </a:xfrm>
          <a:prstGeom prst="rect">
            <a:avLst/>
          </a:prstGeom>
          <a:noFill/>
          <a:ln>
            <a:noFill/>
          </a:ln>
        </p:spPr>
        <p:txBody>
          <a:bodyPr spcFirstLastPara="1" wrap="square" lIns="91425" tIns="91425" rIns="91425" bIns="91425" anchor="ctr" anchorCtr="0">
            <a:noAutofit/>
          </a:bodyPr>
          <a:lstStyle>
            <a:lvl1pPr lvl="0" algn="r">
              <a:buNone/>
              <a:defRPr sz="1200" b="1">
                <a:solidFill>
                  <a:schemeClr val="lt1"/>
                </a:solidFill>
                <a:latin typeface="Roboto Condensed"/>
                <a:ea typeface="Roboto Condensed"/>
                <a:cs typeface="Roboto Condensed"/>
                <a:sym typeface="Roboto Condensed"/>
              </a:defRPr>
            </a:lvl1pPr>
            <a:lvl2pPr lvl="1" algn="r">
              <a:buNone/>
              <a:defRPr sz="1200" b="1">
                <a:solidFill>
                  <a:schemeClr val="lt1"/>
                </a:solidFill>
                <a:latin typeface="Roboto Condensed"/>
                <a:ea typeface="Roboto Condensed"/>
                <a:cs typeface="Roboto Condensed"/>
                <a:sym typeface="Roboto Condensed"/>
              </a:defRPr>
            </a:lvl2pPr>
            <a:lvl3pPr lvl="2" algn="r">
              <a:buNone/>
              <a:defRPr sz="1200" b="1">
                <a:solidFill>
                  <a:schemeClr val="lt1"/>
                </a:solidFill>
                <a:latin typeface="Roboto Condensed"/>
                <a:ea typeface="Roboto Condensed"/>
                <a:cs typeface="Roboto Condensed"/>
                <a:sym typeface="Roboto Condensed"/>
              </a:defRPr>
            </a:lvl3pPr>
            <a:lvl4pPr lvl="3" algn="r">
              <a:buNone/>
              <a:defRPr sz="1200" b="1">
                <a:solidFill>
                  <a:schemeClr val="lt1"/>
                </a:solidFill>
                <a:latin typeface="Roboto Condensed"/>
                <a:ea typeface="Roboto Condensed"/>
                <a:cs typeface="Roboto Condensed"/>
                <a:sym typeface="Roboto Condensed"/>
              </a:defRPr>
            </a:lvl4pPr>
            <a:lvl5pPr lvl="4" algn="r">
              <a:buNone/>
              <a:defRPr sz="1200" b="1">
                <a:solidFill>
                  <a:schemeClr val="lt1"/>
                </a:solidFill>
                <a:latin typeface="Roboto Condensed"/>
                <a:ea typeface="Roboto Condensed"/>
                <a:cs typeface="Roboto Condensed"/>
                <a:sym typeface="Roboto Condensed"/>
              </a:defRPr>
            </a:lvl5pPr>
            <a:lvl6pPr lvl="5" algn="r">
              <a:buNone/>
              <a:defRPr sz="1200" b="1">
                <a:solidFill>
                  <a:schemeClr val="lt1"/>
                </a:solidFill>
                <a:latin typeface="Roboto Condensed"/>
                <a:ea typeface="Roboto Condensed"/>
                <a:cs typeface="Roboto Condensed"/>
                <a:sym typeface="Roboto Condensed"/>
              </a:defRPr>
            </a:lvl6pPr>
            <a:lvl7pPr lvl="6" algn="r">
              <a:buNone/>
              <a:defRPr sz="1200" b="1">
                <a:solidFill>
                  <a:schemeClr val="lt1"/>
                </a:solidFill>
                <a:latin typeface="Roboto Condensed"/>
                <a:ea typeface="Roboto Condensed"/>
                <a:cs typeface="Roboto Condensed"/>
                <a:sym typeface="Roboto Condensed"/>
              </a:defRPr>
            </a:lvl7pPr>
            <a:lvl8pPr lvl="7" algn="r">
              <a:buNone/>
              <a:defRPr sz="1200" b="1">
                <a:solidFill>
                  <a:schemeClr val="lt1"/>
                </a:solidFill>
                <a:latin typeface="Roboto Condensed"/>
                <a:ea typeface="Roboto Condensed"/>
                <a:cs typeface="Roboto Condensed"/>
                <a:sym typeface="Roboto Condensed"/>
              </a:defRPr>
            </a:lvl8pPr>
            <a:lvl9pPr lvl="8" algn="r">
              <a:buNone/>
              <a:defRPr sz="1200" b="1">
                <a:solidFill>
                  <a:schemeClr val="lt1"/>
                </a:solidFill>
                <a:latin typeface="Roboto Condensed"/>
                <a:ea typeface="Roboto Condensed"/>
                <a:cs typeface="Roboto Condensed"/>
                <a:sym typeface="Roboto Condensed"/>
              </a:defRPr>
            </a:lvl9pPr>
          </a:lstStyle>
          <a:p>
            <a:fld id="{FE66BE31-9C5D-4972-9CAE-844100A63CA2}" type="slidenum">
              <a:rPr lang="en-US" smtClean="0"/>
              <a:t>‹#›</a:t>
            </a:fld>
            <a:endParaRPr lang="en-US"/>
          </a:p>
        </p:txBody>
      </p:sp>
    </p:spTree>
    <p:extLst>
      <p:ext uri="{BB962C8B-B14F-4D97-AF65-F5344CB8AC3E}">
        <p14:creationId xmlns:p14="http://schemas.microsoft.com/office/powerpoint/2010/main" val="1703407861"/>
      </p:ext>
    </p:extLst>
  </p:cSld>
  <p:clrMap bg1="lt1" tx1="dk1" bg2="dk2" tx2="lt2" accent1="accent1" accent2="accent2" accent3="accent3" accent4="accent4" accent5="accent5" accent6="accent6" hlink="hlink" folHlink="folHlink"/>
  <p:sldLayoutIdLst>
    <p:sldLayoutId id="2147483737" r:id="rId1"/>
    <p:sldLayoutId id="2147483739" r:id="rId2"/>
    <p:sldLayoutId id="2147483740" r:id="rId3"/>
    <p:sldLayoutId id="2147483741" r:id="rId4"/>
    <p:sldLayoutId id="2147483742" r:id="rId5"/>
    <p:sldLayoutId id="2147483743" r:id="rId6"/>
    <p:sldLayoutId id="2147483744" r:id="rId7"/>
    <p:sldLayoutId id="2147483745" r:id="rId8"/>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8.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hyperlink" Target="https://www.sciencedirect.com/science/article/pii/S24058963183151181971" TargetMode="External"/><Relationship Id="rId3" Type="http://schemas.openxmlformats.org/officeDocument/2006/relationships/hyperlink" Target="https://scholar.google.com/" TargetMode="External"/><Relationship Id="rId7" Type="http://schemas.openxmlformats.org/officeDocument/2006/relationships/hyperlink" Target="https://www.atlantis-press.com/article/25844825.pdf" TargetMode="External"/><Relationship Id="rId2" Type="http://schemas.openxmlformats.org/officeDocument/2006/relationships/hyperlink" Target="https://www.google.co.in/" TargetMode="External"/><Relationship Id="rId1" Type="http://schemas.openxmlformats.org/officeDocument/2006/relationships/slideLayout" Target="../slideLayouts/slideLayout3.xml"/><Relationship Id="rId6" Type="http://schemas.openxmlformats.org/officeDocument/2006/relationships/hyperlink" Target="https://www.researchgate.net/publication/317350268" TargetMode="External"/><Relationship Id="rId5" Type="http://schemas.openxmlformats.org/officeDocument/2006/relationships/hyperlink" Target="https://citeseerx.ist.psu.edu/viewdoc/download?doi=10.1.1.672.5673&amp;rep=rep1&amp;type=pdf" TargetMode="External"/><Relationship Id="rId4" Type="http://schemas.openxmlformats.org/officeDocument/2006/relationships/hyperlink" Target="https://www.youtube.com/" TargetMode="External"/><Relationship Id="rId9" Type="http://schemas.openxmlformats.org/officeDocument/2006/relationships/hyperlink" Target="https://www.researchgate.net/publication/325499919"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2FA03-07DC-4A18-80BC-E92BDC54E32D}"/>
              </a:ext>
            </a:extLst>
          </p:cNvPr>
          <p:cNvSpPr>
            <a:spLocks noGrp="1"/>
          </p:cNvSpPr>
          <p:nvPr>
            <p:ph type="ctrTitle"/>
          </p:nvPr>
        </p:nvSpPr>
        <p:spPr>
          <a:xfrm>
            <a:off x="738827" y="1746563"/>
            <a:ext cx="6855643" cy="1144852"/>
          </a:xfrm>
        </p:spPr>
        <p:txBody>
          <a:bodyPr/>
          <a:lstStyle/>
          <a:p>
            <a:pPr algn="ctr"/>
            <a:r>
              <a:rPr lang="en-US" sz="3200" dirty="0"/>
              <a:t>Bharati Vidyapeeth ’s Jawaharlal Nehru</a:t>
            </a:r>
            <a:br>
              <a:rPr lang="en-US" sz="3200" dirty="0"/>
            </a:br>
            <a:r>
              <a:rPr lang="en-US" sz="3200" dirty="0"/>
              <a:t> Institute of Technology </a:t>
            </a:r>
            <a:br>
              <a:rPr lang="en-US" dirty="0"/>
            </a:br>
            <a:endParaRPr lang="en-IN" dirty="0"/>
          </a:p>
        </p:txBody>
      </p:sp>
      <p:pic>
        <p:nvPicPr>
          <p:cNvPr id="3" name="Picture 2">
            <a:extLst>
              <a:ext uri="{FF2B5EF4-FFF2-40B4-BE49-F238E27FC236}">
                <a16:creationId xmlns:a16="http://schemas.microsoft.com/office/drawing/2014/main" id="{2DCB8A77-002E-4775-8D1F-C7FDF88B4FAC}"/>
              </a:ext>
            </a:extLst>
          </p:cNvPr>
          <p:cNvPicPr>
            <a:picLocks noChangeAspect="1"/>
          </p:cNvPicPr>
          <p:nvPr/>
        </p:nvPicPr>
        <p:blipFill rotWithShape="1">
          <a:blip r:embed="rId2">
            <a:extLst>
              <a:ext uri="{28A0092B-C50C-407E-A947-70E740481C1C}">
                <a14:useLocalDpi xmlns:a14="http://schemas.microsoft.com/office/drawing/2010/main" val="0"/>
              </a:ext>
            </a:extLst>
          </a:blip>
          <a:srcRect t="14409" b="24896"/>
          <a:stretch/>
        </p:blipFill>
        <p:spPr>
          <a:xfrm>
            <a:off x="2941164" y="0"/>
            <a:ext cx="2450968" cy="11448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Box 10">
            <a:extLst>
              <a:ext uri="{FF2B5EF4-FFF2-40B4-BE49-F238E27FC236}">
                <a16:creationId xmlns:a16="http://schemas.microsoft.com/office/drawing/2014/main" id="{0D0E46F4-7A71-44A1-A5DA-C08A847D38D4}"/>
              </a:ext>
            </a:extLst>
          </p:cNvPr>
          <p:cNvSpPr txBox="1"/>
          <p:nvPr/>
        </p:nvSpPr>
        <p:spPr>
          <a:xfrm>
            <a:off x="-991385" y="2651843"/>
            <a:ext cx="8182465" cy="1015663"/>
          </a:xfrm>
          <a:prstGeom prst="rect">
            <a:avLst/>
          </a:prstGeom>
          <a:noFill/>
        </p:spPr>
        <p:txBody>
          <a:bodyPr wrap="square">
            <a:spAutoFit/>
          </a:bodyPr>
          <a:lstStyle/>
          <a:p>
            <a:pPr algn="ctr">
              <a:buClr>
                <a:schemeClr val="lt1"/>
              </a:buClr>
              <a:buSzPts val="3000"/>
            </a:pPr>
            <a:r>
              <a:rPr lang="en-IN" sz="3000" b="1" dirty="0">
                <a:solidFill>
                  <a:schemeClr val="lt1"/>
                </a:solidFill>
                <a:latin typeface="Roboto Condensed"/>
                <a:ea typeface="Roboto Condensed"/>
                <a:sym typeface="Roboto Condensed"/>
              </a:rPr>
              <a:t>“</a:t>
            </a:r>
            <a:r>
              <a:rPr lang="en-IN" sz="2800" b="1" dirty="0">
                <a:solidFill>
                  <a:schemeClr val="lt1"/>
                </a:solidFill>
                <a:latin typeface="Roboto Condensed"/>
                <a:ea typeface="Roboto Condensed"/>
                <a:sym typeface="Roboto Condensed"/>
              </a:rPr>
              <a:t>Grocery Store Management System with       Recommendation Feature”</a:t>
            </a:r>
          </a:p>
        </p:txBody>
      </p:sp>
      <p:sp>
        <p:nvSpPr>
          <p:cNvPr id="13" name="TextBox 12">
            <a:extLst>
              <a:ext uri="{FF2B5EF4-FFF2-40B4-BE49-F238E27FC236}">
                <a16:creationId xmlns:a16="http://schemas.microsoft.com/office/drawing/2014/main" id="{7083EE3F-5A2E-4E18-A57C-7DF38C0D7A52}"/>
              </a:ext>
            </a:extLst>
          </p:cNvPr>
          <p:cNvSpPr txBox="1"/>
          <p:nvPr/>
        </p:nvSpPr>
        <p:spPr>
          <a:xfrm>
            <a:off x="-25556" y="4003174"/>
            <a:ext cx="4619134" cy="2985433"/>
          </a:xfrm>
          <a:prstGeom prst="rect">
            <a:avLst/>
          </a:prstGeom>
          <a:noFill/>
        </p:spPr>
        <p:txBody>
          <a:bodyPr wrap="square">
            <a:spAutoFit/>
          </a:bodyPr>
          <a:lstStyle/>
          <a:p>
            <a:pPr marL="457200" indent="-381000">
              <a:buClr>
                <a:schemeClr val="accent5"/>
              </a:buClr>
              <a:buSzPts val="2000"/>
            </a:pPr>
            <a:r>
              <a:rPr lang="en-US" sz="1600" b="1" dirty="0">
                <a:solidFill>
                  <a:schemeClr val="accent5"/>
                </a:solidFill>
                <a:latin typeface="Roboto Condensed Light"/>
                <a:ea typeface="Roboto Condensed Light"/>
                <a:sym typeface="Roboto Condensed Light"/>
              </a:rPr>
              <a:t>Group Members:-</a:t>
            </a:r>
            <a:br>
              <a:rPr lang="en-US" sz="1600" dirty="0">
                <a:solidFill>
                  <a:schemeClr val="accent5"/>
                </a:solidFill>
                <a:latin typeface="Roboto Condensed Light"/>
                <a:ea typeface="Roboto Condensed Light"/>
                <a:sym typeface="Roboto Condensed Light"/>
              </a:rPr>
            </a:br>
            <a:r>
              <a:rPr lang="en-US" sz="1600" dirty="0">
                <a:solidFill>
                  <a:schemeClr val="accent5"/>
                </a:solidFill>
                <a:latin typeface="Roboto Condensed Light"/>
                <a:ea typeface="Roboto Condensed Light"/>
                <a:sym typeface="Roboto Condensed Light"/>
              </a:rPr>
              <a:t>19: Priyansh Chhajed</a:t>
            </a:r>
            <a:br>
              <a:rPr lang="en-US" sz="1600" dirty="0">
                <a:solidFill>
                  <a:schemeClr val="accent5"/>
                </a:solidFill>
                <a:latin typeface="Roboto Condensed Light"/>
                <a:ea typeface="Roboto Condensed Light"/>
                <a:sym typeface="Roboto Condensed Light"/>
              </a:rPr>
            </a:br>
            <a:r>
              <a:rPr lang="en-US" sz="1600" dirty="0">
                <a:solidFill>
                  <a:schemeClr val="accent5"/>
                </a:solidFill>
                <a:latin typeface="Roboto Condensed Light"/>
                <a:ea typeface="Roboto Condensed Light"/>
                <a:sym typeface="Roboto Condensed Light"/>
              </a:rPr>
              <a:t>48: </a:t>
            </a:r>
            <a:r>
              <a:rPr lang="en-US" sz="1600" dirty="0" err="1">
                <a:solidFill>
                  <a:schemeClr val="accent5"/>
                </a:solidFill>
                <a:latin typeface="Roboto Condensed Light"/>
                <a:ea typeface="Roboto Condensed Light"/>
                <a:sym typeface="Roboto Condensed Light"/>
              </a:rPr>
              <a:t>Mufeez</a:t>
            </a:r>
            <a:r>
              <a:rPr lang="en-US" sz="1600" dirty="0">
                <a:solidFill>
                  <a:schemeClr val="accent5"/>
                </a:solidFill>
                <a:latin typeface="Roboto Condensed Light"/>
                <a:ea typeface="Roboto Condensed Light"/>
                <a:sym typeface="Roboto Condensed Light"/>
              </a:rPr>
              <a:t> Shaikh</a:t>
            </a:r>
            <a:br>
              <a:rPr lang="en-US" sz="1600" dirty="0">
                <a:solidFill>
                  <a:schemeClr val="accent5"/>
                </a:solidFill>
                <a:latin typeface="Roboto Condensed Light"/>
                <a:ea typeface="Roboto Condensed Light"/>
                <a:sym typeface="Roboto Condensed Light"/>
              </a:rPr>
            </a:br>
            <a:r>
              <a:rPr lang="en-US" sz="1600" dirty="0">
                <a:solidFill>
                  <a:schemeClr val="accent5"/>
                </a:solidFill>
                <a:latin typeface="Roboto Condensed Light"/>
                <a:ea typeface="Roboto Condensed Light"/>
                <a:sym typeface="Roboto Condensed Light"/>
              </a:rPr>
              <a:t>49: Aditya Bhosale</a:t>
            </a:r>
            <a:br>
              <a:rPr lang="en-US" sz="1600" dirty="0">
                <a:solidFill>
                  <a:schemeClr val="accent5"/>
                </a:solidFill>
                <a:latin typeface="Roboto Condensed Light"/>
                <a:ea typeface="Roboto Condensed Light"/>
                <a:sym typeface="Roboto Condensed Light"/>
              </a:rPr>
            </a:br>
            <a:r>
              <a:rPr lang="en-US" sz="1600" dirty="0">
                <a:solidFill>
                  <a:schemeClr val="accent5"/>
                </a:solidFill>
                <a:latin typeface="Roboto Condensed Light"/>
                <a:ea typeface="Roboto Condensed Light"/>
                <a:sym typeface="Roboto Condensed Light"/>
              </a:rPr>
              <a:t>52: Pratham Chhajed</a:t>
            </a:r>
          </a:p>
          <a:p>
            <a:pPr marL="457200" indent="-381000">
              <a:buClr>
                <a:schemeClr val="accent5"/>
              </a:buClr>
              <a:buSzPts val="2000"/>
            </a:pPr>
            <a:endParaRPr lang="en-US" sz="1600" dirty="0">
              <a:solidFill>
                <a:schemeClr val="accent5"/>
              </a:solidFill>
              <a:latin typeface="Roboto Condensed Light"/>
              <a:ea typeface="Roboto Condensed Light"/>
              <a:sym typeface="Roboto Condensed Light"/>
            </a:endParaRPr>
          </a:p>
          <a:p>
            <a:pPr marL="457200" indent="-381000">
              <a:buClr>
                <a:schemeClr val="accent5"/>
              </a:buClr>
              <a:buSzPts val="2000"/>
            </a:pPr>
            <a:r>
              <a:rPr lang="en-US" sz="1600" b="1" dirty="0">
                <a:solidFill>
                  <a:schemeClr val="accent5"/>
                </a:solidFill>
                <a:latin typeface="Roboto Condensed Light"/>
                <a:ea typeface="Roboto Condensed Light"/>
                <a:sym typeface="Roboto Condensed Light"/>
              </a:rPr>
              <a:t>Guided by:-</a:t>
            </a:r>
            <a:br>
              <a:rPr lang="en-US" sz="1600" dirty="0">
                <a:solidFill>
                  <a:schemeClr val="accent5"/>
                </a:solidFill>
                <a:latin typeface="Roboto Condensed Light"/>
                <a:ea typeface="Roboto Condensed Light"/>
                <a:sym typeface="Roboto Condensed Light"/>
              </a:rPr>
            </a:br>
            <a:r>
              <a:rPr lang="en-US" sz="1600" dirty="0">
                <a:solidFill>
                  <a:schemeClr val="accent5"/>
                </a:solidFill>
                <a:latin typeface="Roboto Condensed Light"/>
                <a:ea typeface="Roboto Condensed Light"/>
                <a:sym typeface="Roboto Condensed Light"/>
              </a:rPr>
              <a:t>Mr. Amol </a:t>
            </a:r>
            <a:r>
              <a:rPr lang="en-US" sz="1600" dirty="0" err="1">
                <a:solidFill>
                  <a:schemeClr val="accent5"/>
                </a:solidFill>
                <a:latin typeface="Roboto Condensed Light"/>
                <a:ea typeface="Roboto Condensed Light"/>
                <a:sym typeface="Roboto Condensed Light"/>
              </a:rPr>
              <a:t>Suryawanshi</a:t>
            </a:r>
            <a:br>
              <a:rPr lang="en-US" sz="1600" dirty="0">
                <a:solidFill>
                  <a:schemeClr val="accent5"/>
                </a:solidFill>
                <a:latin typeface="Roboto Condensed Light"/>
                <a:ea typeface="Roboto Condensed Light"/>
                <a:sym typeface="Roboto Condensed Light"/>
              </a:rPr>
            </a:br>
            <a:br>
              <a:rPr lang="en-US" sz="2000" dirty="0">
                <a:solidFill>
                  <a:schemeClr val="accent5"/>
                </a:solidFill>
                <a:latin typeface="Roboto Condensed Light"/>
                <a:ea typeface="Roboto Condensed Light"/>
                <a:sym typeface="Roboto Condensed Light"/>
              </a:rPr>
            </a:br>
            <a:br>
              <a:rPr lang="en-US" sz="2000" dirty="0">
                <a:solidFill>
                  <a:schemeClr val="accent5"/>
                </a:solidFill>
                <a:latin typeface="Roboto Condensed Light"/>
                <a:ea typeface="Roboto Condensed Light"/>
                <a:sym typeface="Roboto Condensed Light"/>
              </a:rPr>
            </a:br>
            <a:endParaRPr lang="en-IN" sz="2000" dirty="0">
              <a:solidFill>
                <a:schemeClr val="accent5"/>
              </a:solidFill>
              <a:latin typeface="Roboto Condensed Light"/>
              <a:ea typeface="Roboto Condensed Light"/>
              <a:sym typeface="Roboto Condensed Light"/>
            </a:endParaRPr>
          </a:p>
        </p:txBody>
      </p:sp>
    </p:spTree>
    <p:extLst>
      <p:ext uri="{BB962C8B-B14F-4D97-AF65-F5344CB8AC3E}">
        <p14:creationId xmlns:p14="http://schemas.microsoft.com/office/powerpoint/2010/main" val="1368441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B7244-628B-48E2-9481-3E950611917F}"/>
              </a:ext>
            </a:extLst>
          </p:cNvPr>
          <p:cNvSpPr>
            <a:spLocks noGrp="1"/>
          </p:cNvSpPr>
          <p:nvPr>
            <p:ph type="title"/>
          </p:nvPr>
        </p:nvSpPr>
        <p:spPr/>
        <p:txBody>
          <a:bodyPr/>
          <a:lstStyle/>
          <a:p>
            <a:r>
              <a:rPr lang="en-US" sz="3600" dirty="0"/>
              <a:t>USE CASE DIAGRAM</a:t>
            </a:r>
            <a:endParaRPr lang="en-IN" sz="3600" dirty="0"/>
          </a:p>
        </p:txBody>
      </p:sp>
      <p:pic>
        <p:nvPicPr>
          <p:cNvPr id="4" name="Picture 3">
            <a:extLst>
              <a:ext uri="{FF2B5EF4-FFF2-40B4-BE49-F238E27FC236}">
                <a16:creationId xmlns:a16="http://schemas.microsoft.com/office/drawing/2014/main" id="{E37596EE-717D-47BF-8677-3B14D5A005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8496" y="1890956"/>
            <a:ext cx="5713657" cy="4811501"/>
          </a:xfrm>
          <a:prstGeom prst="rect">
            <a:avLst/>
          </a:prstGeom>
        </p:spPr>
      </p:pic>
    </p:spTree>
    <p:extLst>
      <p:ext uri="{BB962C8B-B14F-4D97-AF65-F5344CB8AC3E}">
        <p14:creationId xmlns:p14="http://schemas.microsoft.com/office/powerpoint/2010/main" val="638636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DE0840-4655-4CFB-B612-1C6AD4C08F33}"/>
              </a:ext>
            </a:extLst>
          </p:cNvPr>
          <p:cNvSpPr/>
          <p:nvPr/>
        </p:nvSpPr>
        <p:spPr>
          <a:xfrm>
            <a:off x="199682" y="2319332"/>
            <a:ext cx="2731413" cy="32508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4D648F2C-0E8F-4DD0-80BF-B3F5E37A18D4}"/>
              </a:ext>
            </a:extLst>
          </p:cNvPr>
          <p:cNvSpPr/>
          <p:nvPr/>
        </p:nvSpPr>
        <p:spPr>
          <a:xfrm>
            <a:off x="3208981" y="2319328"/>
            <a:ext cx="2731413" cy="32508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B01DC7A3-E73F-4A5C-AE32-7B14C6CD132C}"/>
              </a:ext>
            </a:extLst>
          </p:cNvPr>
          <p:cNvSpPr/>
          <p:nvPr/>
        </p:nvSpPr>
        <p:spPr>
          <a:xfrm>
            <a:off x="6210715" y="2319332"/>
            <a:ext cx="2731413" cy="32508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Cylinder 4">
            <a:extLst>
              <a:ext uri="{FF2B5EF4-FFF2-40B4-BE49-F238E27FC236}">
                <a16:creationId xmlns:a16="http://schemas.microsoft.com/office/drawing/2014/main" id="{FB9F7B75-7CA3-40FF-B3CC-E53FDFDD8077}"/>
              </a:ext>
            </a:extLst>
          </p:cNvPr>
          <p:cNvSpPr/>
          <p:nvPr/>
        </p:nvSpPr>
        <p:spPr>
          <a:xfrm>
            <a:off x="3745542" y="6132007"/>
            <a:ext cx="1384996" cy="61287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endParaRPr lang="en-IN" dirty="0"/>
          </a:p>
        </p:txBody>
      </p:sp>
      <p:sp>
        <p:nvSpPr>
          <p:cNvPr id="6" name="Rectangle 5">
            <a:extLst>
              <a:ext uri="{FF2B5EF4-FFF2-40B4-BE49-F238E27FC236}">
                <a16:creationId xmlns:a16="http://schemas.microsoft.com/office/drawing/2014/main" id="{0C7B0486-42BB-4E4E-8D1A-E4C0F5C9226C}"/>
              </a:ext>
            </a:extLst>
          </p:cNvPr>
          <p:cNvSpPr/>
          <p:nvPr/>
        </p:nvSpPr>
        <p:spPr>
          <a:xfrm>
            <a:off x="200324" y="702006"/>
            <a:ext cx="2731413" cy="370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ADMIN</a:t>
            </a:r>
            <a:endParaRPr lang="en-IN" dirty="0"/>
          </a:p>
        </p:txBody>
      </p:sp>
      <p:sp>
        <p:nvSpPr>
          <p:cNvPr id="7" name="Rectangle 6">
            <a:extLst>
              <a:ext uri="{FF2B5EF4-FFF2-40B4-BE49-F238E27FC236}">
                <a16:creationId xmlns:a16="http://schemas.microsoft.com/office/drawing/2014/main" id="{1CD9CD1C-3FD2-4411-9EAC-A775F61B2B4C}"/>
              </a:ext>
            </a:extLst>
          </p:cNvPr>
          <p:cNvSpPr/>
          <p:nvPr/>
        </p:nvSpPr>
        <p:spPr>
          <a:xfrm>
            <a:off x="3206293" y="703053"/>
            <a:ext cx="2731413" cy="3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EMPLOYEE</a:t>
            </a:r>
            <a:endParaRPr lang="en-IN" dirty="0"/>
          </a:p>
        </p:txBody>
      </p:sp>
      <p:sp>
        <p:nvSpPr>
          <p:cNvPr id="8" name="Rectangle 7">
            <a:extLst>
              <a:ext uri="{FF2B5EF4-FFF2-40B4-BE49-F238E27FC236}">
                <a16:creationId xmlns:a16="http://schemas.microsoft.com/office/drawing/2014/main" id="{724E3698-9D3E-4C36-8BF4-A06E2F2CBBFC}"/>
              </a:ext>
            </a:extLst>
          </p:cNvPr>
          <p:cNvSpPr/>
          <p:nvPr/>
        </p:nvSpPr>
        <p:spPr>
          <a:xfrm>
            <a:off x="6210715" y="702006"/>
            <a:ext cx="2731413" cy="3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a:t>
            </a:r>
            <a:endParaRPr lang="en-IN" dirty="0"/>
          </a:p>
        </p:txBody>
      </p:sp>
      <p:graphicFrame>
        <p:nvGraphicFramePr>
          <p:cNvPr id="9" name="Diagram 8">
            <a:extLst>
              <a:ext uri="{FF2B5EF4-FFF2-40B4-BE49-F238E27FC236}">
                <a16:creationId xmlns:a16="http://schemas.microsoft.com/office/drawing/2014/main" id="{D47E7161-E6A3-4F66-ADDF-D28D7DA347C6}"/>
              </a:ext>
            </a:extLst>
          </p:cNvPr>
          <p:cNvGraphicFramePr/>
          <p:nvPr>
            <p:extLst>
              <p:ext uri="{D42A27DB-BD31-4B8C-83A1-F6EECF244321}">
                <p14:modId xmlns:p14="http://schemas.microsoft.com/office/powerpoint/2010/main" val="773376752"/>
              </p:ext>
            </p:extLst>
          </p:nvPr>
        </p:nvGraphicFramePr>
        <p:xfrm>
          <a:off x="200321" y="2319328"/>
          <a:ext cx="2730774" cy="32508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2F89A350-F5A0-4453-BD0F-E9588FE7D6F5}"/>
              </a:ext>
            </a:extLst>
          </p:cNvPr>
          <p:cNvGraphicFramePr/>
          <p:nvPr>
            <p:extLst>
              <p:ext uri="{D42A27DB-BD31-4B8C-83A1-F6EECF244321}">
                <p14:modId xmlns:p14="http://schemas.microsoft.com/office/powerpoint/2010/main" val="1383332073"/>
              </p:ext>
            </p:extLst>
          </p:nvPr>
        </p:nvGraphicFramePr>
        <p:xfrm>
          <a:off x="6210715" y="2446851"/>
          <a:ext cx="2738317" cy="240399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1" name="Diagram 10">
            <a:extLst>
              <a:ext uri="{FF2B5EF4-FFF2-40B4-BE49-F238E27FC236}">
                <a16:creationId xmlns:a16="http://schemas.microsoft.com/office/drawing/2014/main" id="{3EB28683-C61D-47EE-89C3-7AA39318B63B}"/>
              </a:ext>
            </a:extLst>
          </p:cNvPr>
          <p:cNvGraphicFramePr/>
          <p:nvPr>
            <p:extLst>
              <p:ext uri="{D42A27DB-BD31-4B8C-83A1-F6EECF244321}">
                <p14:modId xmlns:p14="http://schemas.microsoft.com/office/powerpoint/2010/main" val="356449197"/>
              </p:ext>
            </p:extLst>
          </p:nvPr>
        </p:nvGraphicFramePr>
        <p:xfrm>
          <a:off x="3201416" y="2383089"/>
          <a:ext cx="2727901" cy="266700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2" name="Arrow: Up-Down 11">
            <a:extLst>
              <a:ext uri="{FF2B5EF4-FFF2-40B4-BE49-F238E27FC236}">
                <a16:creationId xmlns:a16="http://schemas.microsoft.com/office/drawing/2014/main" id="{A7268107-9028-4876-834B-181B0D9A0DDB}"/>
              </a:ext>
            </a:extLst>
          </p:cNvPr>
          <p:cNvSpPr/>
          <p:nvPr/>
        </p:nvSpPr>
        <p:spPr>
          <a:xfrm>
            <a:off x="4223769" y="5604120"/>
            <a:ext cx="428541" cy="61287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Left-Up 12">
            <a:extLst>
              <a:ext uri="{FF2B5EF4-FFF2-40B4-BE49-F238E27FC236}">
                <a16:creationId xmlns:a16="http://schemas.microsoft.com/office/drawing/2014/main" id="{73997732-2DA2-40D8-8529-E0ED11D42C47}"/>
              </a:ext>
            </a:extLst>
          </p:cNvPr>
          <p:cNvSpPr/>
          <p:nvPr/>
        </p:nvSpPr>
        <p:spPr>
          <a:xfrm rot="5400000">
            <a:off x="1951993" y="4852347"/>
            <a:ext cx="886052" cy="2472572"/>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Left-Up 13">
            <a:extLst>
              <a:ext uri="{FF2B5EF4-FFF2-40B4-BE49-F238E27FC236}">
                <a16:creationId xmlns:a16="http://schemas.microsoft.com/office/drawing/2014/main" id="{F6333CC2-2F17-4726-B2C4-D1DE28E7F74C}"/>
              </a:ext>
            </a:extLst>
          </p:cNvPr>
          <p:cNvSpPr/>
          <p:nvPr/>
        </p:nvSpPr>
        <p:spPr>
          <a:xfrm>
            <a:off x="5244775" y="5633175"/>
            <a:ext cx="2731413" cy="886052"/>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Diamond 14">
            <a:extLst>
              <a:ext uri="{FF2B5EF4-FFF2-40B4-BE49-F238E27FC236}">
                <a16:creationId xmlns:a16="http://schemas.microsoft.com/office/drawing/2014/main" id="{64E2DE10-2C7A-4AD3-AFC7-09C040150A38}"/>
              </a:ext>
            </a:extLst>
          </p:cNvPr>
          <p:cNvSpPr/>
          <p:nvPr/>
        </p:nvSpPr>
        <p:spPr>
          <a:xfrm>
            <a:off x="1019867" y="1255653"/>
            <a:ext cx="1091043" cy="880033"/>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LOGIN</a:t>
            </a:r>
            <a:endParaRPr lang="en-IN" sz="900" dirty="0"/>
          </a:p>
        </p:txBody>
      </p:sp>
      <p:sp>
        <p:nvSpPr>
          <p:cNvPr id="16" name="Diamond 15">
            <a:extLst>
              <a:ext uri="{FF2B5EF4-FFF2-40B4-BE49-F238E27FC236}">
                <a16:creationId xmlns:a16="http://schemas.microsoft.com/office/drawing/2014/main" id="{37EBF953-E276-495B-97E6-8F695C63E97F}"/>
              </a:ext>
            </a:extLst>
          </p:cNvPr>
          <p:cNvSpPr/>
          <p:nvPr/>
        </p:nvSpPr>
        <p:spPr>
          <a:xfrm>
            <a:off x="4020165" y="1253165"/>
            <a:ext cx="1090401" cy="880033"/>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LOGIN</a:t>
            </a:r>
            <a:endParaRPr lang="en-IN" sz="900" dirty="0"/>
          </a:p>
        </p:txBody>
      </p:sp>
      <p:cxnSp>
        <p:nvCxnSpPr>
          <p:cNvPr id="17" name="Straight Arrow Connector 16">
            <a:extLst>
              <a:ext uri="{FF2B5EF4-FFF2-40B4-BE49-F238E27FC236}">
                <a16:creationId xmlns:a16="http://schemas.microsoft.com/office/drawing/2014/main" id="{4B96E002-4C1C-423A-9A73-DE92ADB46510}"/>
              </a:ext>
            </a:extLst>
          </p:cNvPr>
          <p:cNvCxnSpPr>
            <a:cxnSpLocks/>
            <a:stCxn id="6" idx="2"/>
            <a:endCxn id="15" idx="0"/>
          </p:cNvCxnSpPr>
          <p:nvPr/>
        </p:nvCxnSpPr>
        <p:spPr>
          <a:xfrm flipH="1">
            <a:off x="1565389" y="1072007"/>
            <a:ext cx="642" cy="183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E441C2A-A612-42E8-AD7E-0D848DA66B63}"/>
              </a:ext>
            </a:extLst>
          </p:cNvPr>
          <p:cNvCxnSpPr>
            <a:cxnSpLocks/>
            <a:stCxn id="7" idx="2"/>
            <a:endCxn id="16" idx="0"/>
          </p:cNvCxnSpPr>
          <p:nvPr/>
        </p:nvCxnSpPr>
        <p:spPr>
          <a:xfrm flipH="1">
            <a:off x="4565366" y="1073053"/>
            <a:ext cx="6634" cy="180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1E8B32C-0E10-41EA-8DB0-5F729E0C4D6B}"/>
              </a:ext>
            </a:extLst>
          </p:cNvPr>
          <p:cNvCxnSpPr>
            <a:cxnSpLocks/>
            <a:stCxn id="8" idx="2"/>
            <a:endCxn id="23" idx="0"/>
          </p:cNvCxnSpPr>
          <p:nvPr/>
        </p:nvCxnSpPr>
        <p:spPr>
          <a:xfrm>
            <a:off x="7576422" y="1072006"/>
            <a:ext cx="2511" cy="181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5C2C80B-E802-4BAC-ABDE-DB71429E9716}"/>
              </a:ext>
            </a:extLst>
          </p:cNvPr>
          <p:cNvCxnSpPr>
            <a:cxnSpLocks/>
            <a:stCxn id="15" idx="2"/>
            <a:endCxn id="2" idx="0"/>
          </p:cNvCxnSpPr>
          <p:nvPr/>
        </p:nvCxnSpPr>
        <p:spPr>
          <a:xfrm>
            <a:off x="1565389" y="2135686"/>
            <a:ext cx="0" cy="183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BEDC0C9-811E-4176-9C89-7C4B77DF80B3}"/>
              </a:ext>
            </a:extLst>
          </p:cNvPr>
          <p:cNvCxnSpPr>
            <a:cxnSpLocks/>
            <a:stCxn id="16" idx="2"/>
            <a:endCxn id="3" idx="0"/>
          </p:cNvCxnSpPr>
          <p:nvPr/>
        </p:nvCxnSpPr>
        <p:spPr>
          <a:xfrm>
            <a:off x="4565366" y="2133198"/>
            <a:ext cx="9322" cy="186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DBC4E70-B2CD-4FF2-93D1-402466A8402B}"/>
              </a:ext>
            </a:extLst>
          </p:cNvPr>
          <p:cNvCxnSpPr>
            <a:cxnSpLocks/>
            <a:stCxn id="23" idx="2"/>
            <a:endCxn id="4" idx="0"/>
          </p:cNvCxnSpPr>
          <p:nvPr/>
        </p:nvCxnSpPr>
        <p:spPr>
          <a:xfrm flipH="1">
            <a:off x="7576422" y="2133198"/>
            <a:ext cx="2511" cy="1861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Diamond 22">
            <a:extLst>
              <a:ext uri="{FF2B5EF4-FFF2-40B4-BE49-F238E27FC236}">
                <a16:creationId xmlns:a16="http://schemas.microsoft.com/office/drawing/2014/main" id="{A66FF89E-69DE-40BC-A4F3-015B69CDFE54}"/>
              </a:ext>
            </a:extLst>
          </p:cNvPr>
          <p:cNvSpPr/>
          <p:nvPr/>
        </p:nvSpPr>
        <p:spPr>
          <a:xfrm>
            <a:off x="7033732" y="1253165"/>
            <a:ext cx="1090401" cy="880033"/>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LOGIN</a:t>
            </a:r>
            <a:endParaRPr lang="en-IN" sz="900" dirty="0"/>
          </a:p>
        </p:txBody>
      </p:sp>
      <p:sp>
        <p:nvSpPr>
          <p:cNvPr id="38" name="TextBox 37">
            <a:extLst>
              <a:ext uri="{FF2B5EF4-FFF2-40B4-BE49-F238E27FC236}">
                <a16:creationId xmlns:a16="http://schemas.microsoft.com/office/drawing/2014/main" id="{B3E182D6-BE6F-483F-8D0E-64BD418A281A}"/>
              </a:ext>
            </a:extLst>
          </p:cNvPr>
          <p:cNvSpPr txBox="1"/>
          <p:nvPr/>
        </p:nvSpPr>
        <p:spPr>
          <a:xfrm>
            <a:off x="2847512" y="-19799"/>
            <a:ext cx="4526108" cy="646331"/>
          </a:xfrm>
          <a:prstGeom prst="rect">
            <a:avLst/>
          </a:prstGeom>
          <a:noFill/>
        </p:spPr>
        <p:txBody>
          <a:bodyPr wrap="square" rtlCol="0">
            <a:spAutoFit/>
          </a:bodyPr>
          <a:lstStyle/>
          <a:p>
            <a:pPr marL="76200">
              <a:buClr>
                <a:schemeClr val="lt1"/>
              </a:buClr>
              <a:buSzPts val="2000"/>
            </a:pPr>
            <a:r>
              <a:rPr lang="en-IN" sz="3600" b="1" dirty="0">
                <a:solidFill>
                  <a:schemeClr val="accent1"/>
                </a:solidFill>
                <a:latin typeface="Roboto Condensed"/>
                <a:ea typeface="Roboto Condensed"/>
                <a:sym typeface="Roboto Condensed Light"/>
              </a:rPr>
              <a:t>PROPOSED SYSTEM</a:t>
            </a:r>
          </a:p>
        </p:txBody>
      </p:sp>
    </p:spTree>
    <p:extLst>
      <p:ext uri="{BB962C8B-B14F-4D97-AF65-F5344CB8AC3E}">
        <p14:creationId xmlns:p14="http://schemas.microsoft.com/office/powerpoint/2010/main" val="4197292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FE2682-86B5-4C29-AF4F-A44419D29EF5}"/>
              </a:ext>
            </a:extLst>
          </p:cNvPr>
          <p:cNvSpPr txBox="1"/>
          <p:nvPr/>
        </p:nvSpPr>
        <p:spPr>
          <a:xfrm>
            <a:off x="3393650" y="67766"/>
            <a:ext cx="4100660" cy="646331"/>
          </a:xfrm>
          <a:prstGeom prst="rect">
            <a:avLst/>
          </a:prstGeom>
          <a:noFill/>
        </p:spPr>
        <p:txBody>
          <a:bodyPr wrap="square" rtlCol="0">
            <a:spAutoFit/>
          </a:bodyPr>
          <a:lstStyle/>
          <a:p>
            <a:pPr marL="76200">
              <a:buClr>
                <a:schemeClr val="lt1"/>
              </a:buClr>
              <a:buSzPts val="2000"/>
            </a:pPr>
            <a:r>
              <a:rPr lang="en-US" sz="3600" b="1" dirty="0">
                <a:solidFill>
                  <a:schemeClr val="accent1">
                    <a:lumMod val="75000"/>
                  </a:schemeClr>
                </a:solidFill>
                <a:latin typeface="Roboto Condensed"/>
                <a:ea typeface="Roboto Condensed"/>
              </a:rPr>
              <a:t>ACTIVITY DIAGRAM</a:t>
            </a:r>
            <a:endParaRPr lang="en-IN" sz="3600" b="1" dirty="0">
              <a:solidFill>
                <a:schemeClr val="accent1">
                  <a:lumMod val="75000"/>
                </a:schemeClr>
              </a:solidFill>
              <a:latin typeface="Roboto Condensed"/>
              <a:ea typeface="Roboto Condensed"/>
            </a:endParaRPr>
          </a:p>
        </p:txBody>
      </p:sp>
      <p:pic>
        <p:nvPicPr>
          <p:cNvPr id="4" name="Picture 3">
            <a:extLst>
              <a:ext uri="{FF2B5EF4-FFF2-40B4-BE49-F238E27FC236}">
                <a16:creationId xmlns:a16="http://schemas.microsoft.com/office/drawing/2014/main" id="{B61AAF73-3723-4321-B189-1625D05808E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8247" r="26804"/>
          <a:stretch/>
        </p:blipFill>
        <p:spPr>
          <a:xfrm>
            <a:off x="921993" y="748414"/>
            <a:ext cx="7948629" cy="6015316"/>
          </a:xfrm>
          <a:prstGeom prst="rect">
            <a:avLst/>
          </a:prstGeom>
        </p:spPr>
      </p:pic>
      <p:pic>
        <p:nvPicPr>
          <p:cNvPr id="9" name="Picture 8">
            <a:extLst>
              <a:ext uri="{FF2B5EF4-FFF2-40B4-BE49-F238E27FC236}">
                <a16:creationId xmlns:a16="http://schemas.microsoft.com/office/drawing/2014/main" id="{5B6E58D3-0319-4AE5-9E33-1D4D5383585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981402"/>
            <a:ext cx="3955590" cy="4977352"/>
          </a:xfrm>
          <a:prstGeom prst="rect">
            <a:avLst/>
          </a:prstGeom>
        </p:spPr>
      </p:pic>
    </p:spTree>
    <p:extLst>
      <p:ext uri="{BB962C8B-B14F-4D97-AF65-F5344CB8AC3E}">
        <p14:creationId xmlns:p14="http://schemas.microsoft.com/office/powerpoint/2010/main" val="2179127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144C5-5828-4A8B-A33F-CC4043B9B6FC}"/>
              </a:ext>
            </a:extLst>
          </p:cNvPr>
          <p:cNvSpPr>
            <a:spLocks noGrp="1"/>
          </p:cNvSpPr>
          <p:nvPr>
            <p:ph type="title"/>
          </p:nvPr>
        </p:nvSpPr>
        <p:spPr/>
        <p:txBody>
          <a:bodyPr/>
          <a:lstStyle/>
          <a:p>
            <a:r>
              <a:rPr lang="en-US" sz="3600" dirty="0"/>
              <a:t>CODE</a:t>
            </a:r>
            <a:endParaRPr lang="en-IN" sz="3600" dirty="0"/>
          </a:p>
        </p:txBody>
      </p:sp>
      <p:pic>
        <p:nvPicPr>
          <p:cNvPr id="4" name="Picture 3">
            <a:extLst>
              <a:ext uri="{FF2B5EF4-FFF2-40B4-BE49-F238E27FC236}">
                <a16:creationId xmlns:a16="http://schemas.microsoft.com/office/drawing/2014/main" id="{90405F64-2449-43EC-8BB5-6EF790FDF99C}"/>
              </a:ext>
            </a:extLst>
          </p:cNvPr>
          <p:cNvPicPr>
            <a:picLocks noChangeAspect="1"/>
          </p:cNvPicPr>
          <p:nvPr/>
        </p:nvPicPr>
        <p:blipFill rotWithShape="1">
          <a:blip r:embed="rId2"/>
          <a:srcRect l="5333" t="13372" r="1333" b="18494"/>
          <a:stretch/>
        </p:blipFill>
        <p:spPr>
          <a:xfrm>
            <a:off x="193461" y="2489912"/>
            <a:ext cx="8757079" cy="3595927"/>
          </a:xfrm>
          <a:prstGeom prst="rect">
            <a:avLst/>
          </a:prstGeom>
        </p:spPr>
      </p:pic>
      <p:sp>
        <p:nvSpPr>
          <p:cNvPr id="5" name="TextBox 4">
            <a:extLst>
              <a:ext uri="{FF2B5EF4-FFF2-40B4-BE49-F238E27FC236}">
                <a16:creationId xmlns:a16="http://schemas.microsoft.com/office/drawing/2014/main" id="{BC731191-7A22-400C-8492-1C4CEC373C39}"/>
              </a:ext>
            </a:extLst>
          </p:cNvPr>
          <p:cNvSpPr txBox="1"/>
          <p:nvPr/>
        </p:nvSpPr>
        <p:spPr>
          <a:xfrm>
            <a:off x="193460" y="1843581"/>
            <a:ext cx="4805680" cy="646331"/>
          </a:xfrm>
          <a:prstGeom prst="rect">
            <a:avLst/>
          </a:prstGeom>
          <a:noFill/>
        </p:spPr>
        <p:txBody>
          <a:bodyPr wrap="square" rtlCol="0">
            <a:spAutoFit/>
          </a:bodyPr>
          <a:lstStyle/>
          <a:p>
            <a:pPr lvl="0" defTabSz="914400" fontAlgn="base" latinLnBrk="0">
              <a:buClr>
                <a:schemeClr val="lt1"/>
              </a:buClr>
              <a:buSzPts val="2000"/>
              <a:tabLst/>
            </a:pPr>
            <a:r>
              <a:rPr lang="en-US" altLang="en-US" sz="2800" b="1" dirty="0">
                <a:solidFill>
                  <a:schemeClr val="accent1"/>
                </a:solidFill>
                <a:latin typeface="Roboto Condensed"/>
                <a:ea typeface="Roboto Condensed"/>
                <a:sym typeface="Roboto Condensed"/>
              </a:rPr>
              <a:t>Packages</a:t>
            </a:r>
            <a:r>
              <a:rPr lang="en-US" altLang="en-US" sz="3600" b="1" dirty="0">
                <a:solidFill>
                  <a:schemeClr val="accent1"/>
                </a:solidFill>
                <a:latin typeface="Roboto Condensed"/>
                <a:ea typeface="Roboto Condensed"/>
                <a:sym typeface="Roboto Condensed"/>
              </a:rPr>
              <a:t>  </a:t>
            </a:r>
          </a:p>
        </p:txBody>
      </p:sp>
    </p:spTree>
    <p:extLst>
      <p:ext uri="{BB962C8B-B14F-4D97-AF65-F5344CB8AC3E}">
        <p14:creationId xmlns:p14="http://schemas.microsoft.com/office/powerpoint/2010/main" val="17896034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4D8818-7DBC-4597-8A17-7107E80197B4}"/>
              </a:ext>
            </a:extLst>
          </p:cNvPr>
          <p:cNvPicPr>
            <a:picLocks noChangeAspect="1"/>
          </p:cNvPicPr>
          <p:nvPr/>
        </p:nvPicPr>
        <p:blipFill rotWithShape="1">
          <a:blip r:embed="rId2"/>
          <a:srcRect l="6555" t="13951" r="4889" b="22049"/>
          <a:stretch/>
        </p:blipFill>
        <p:spPr>
          <a:xfrm>
            <a:off x="384888" y="2265680"/>
            <a:ext cx="8647352" cy="3515360"/>
          </a:xfrm>
          <a:prstGeom prst="rect">
            <a:avLst/>
          </a:prstGeom>
        </p:spPr>
      </p:pic>
      <p:sp>
        <p:nvSpPr>
          <p:cNvPr id="4" name="TextBox 3">
            <a:extLst>
              <a:ext uri="{FF2B5EF4-FFF2-40B4-BE49-F238E27FC236}">
                <a16:creationId xmlns:a16="http://schemas.microsoft.com/office/drawing/2014/main" id="{7DB27850-A0F3-4101-B531-4B08AEA2488A}"/>
              </a:ext>
            </a:extLst>
          </p:cNvPr>
          <p:cNvSpPr txBox="1"/>
          <p:nvPr/>
        </p:nvSpPr>
        <p:spPr>
          <a:xfrm>
            <a:off x="384888" y="1066800"/>
            <a:ext cx="8595360" cy="954107"/>
          </a:xfrm>
          <a:prstGeom prst="rect">
            <a:avLst/>
          </a:prstGeom>
          <a:noFill/>
        </p:spPr>
        <p:txBody>
          <a:bodyPr wrap="square" rtlCol="0">
            <a:spAutoFit/>
          </a:bodyPr>
          <a:lstStyle/>
          <a:p>
            <a:pPr fontAlgn="base">
              <a:buClr>
                <a:schemeClr val="lt1"/>
              </a:buClr>
              <a:buSzPts val="2000"/>
            </a:pPr>
            <a:r>
              <a:rPr lang="en-US" sz="2800" b="1" dirty="0">
                <a:solidFill>
                  <a:schemeClr val="accent1"/>
                </a:solidFill>
                <a:latin typeface="Roboto Condensed"/>
                <a:ea typeface="Roboto Condensed"/>
              </a:rPr>
              <a:t>Statements in code used to connect Database to the system</a:t>
            </a:r>
            <a:endParaRPr lang="en-IN" sz="2800" b="1" dirty="0">
              <a:solidFill>
                <a:schemeClr val="accent1"/>
              </a:solidFill>
              <a:latin typeface="Roboto Condensed"/>
              <a:ea typeface="Roboto Condensed"/>
            </a:endParaRPr>
          </a:p>
        </p:txBody>
      </p:sp>
    </p:spTree>
    <p:extLst>
      <p:ext uri="{BB962C8B-B14F-4D97-AF65-F5344CB8AC3E}">
        <p14:creationId xmlns:p14="http://schemas.microsoft.com/office/powerpoint/2010/main" val="3131863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CC9D5-0901-48B4-B2E9-2FDB7862FD73}"/>
              </a:ext>
            </a:extLst>
          </p:cNvPr>
          <p:cNvSpPr>
            <a:spLocks noGrp="1"/>
          </p:cNvSpPr>
          <p:nvPr>
            <p:ph type="title"/>
          </p:nvPr>
        </p:nvSpPr>
        <p:spPr/>
        <p:txBody>
          <a:bodyPr/>
          <a:lstStyle/>
          <a:p>
            <a:r>
              <a:rPr lang="en-US" sz="3600" dirty="0"/>
              <a:t>OUTPUTS</a:t>
            </a:r>
            <a:endParaRPr lang="en-IN" sz="3600" dirty="0"/>
          </a:p>
        </p:txBody>
      </p:sp>
      <p:pic>
        <p:nvPicPr>
          <p:cNvPr id="3" name="Picture 2">
            <a:extLst>
              <a:ext uri="{FF2B5EF4-FFF2-40B4-BE49-F238E27FC236}">
                <a16:creationId xmlns:a16="http://schemas.microsoft.com/office/drawing/2014/main" id="{12254E43-F41A-4CA2-905A-94A5AEEA0111}"/>
              </a:ext>
            </a:extLst>
          </p:cNvPr>
          <p:cNvPicPr/>
          <p:nvPr/>
        </p:nvPicPr>
        <p:blipFill>
          <a:blip r:embed="rId2"/>
          <a:stretch>
            <a:fillRect/>
          </a:stretch>
        </p:blipFill>
        <p:spPr>
          <a:xfrm>
            <a:off x="385445" y="2538413"/>
            <a:ext cx="3891915" cy="2531428"/>
          </a:xfrm>
          <a:prstGeom prst="rect">
            <a:avLst/>
          </a:prstGeom>
        </p:spPr>
      </p:pic>
      <p:pic>
        <p:nvPicPr>
          <p:cNvPr id="4" name="Picture 3">
            <a:extLst>
              <a:ext uri="{FF2B5EF4-FFF2-40B4-BE49-F238E27FC236}">
                <a16:creationId xmlns:a16="http://schemas.microsoft.com/office/drawing/2014/main" id="{845CE4F3-75B0-4821-B613-6061CD39B983}"/>
              </a:ext>
            </a:extLst>
          </p:cNvPr>
          <p:cNvPicPr/>
          <p:nvPr/>
        </p:nvPicPr>
        <p:blipFill>
          <a:blip r:embed="rId3"/>
          <a:stretch>
            <a:fillRect/>
          </a:stretch>
        </p:blipFill>
        <p:spPr>
          <a:xfrm>
            <a:off x="4541520" y="2538413"/>
            <a:ext cx="4217035" cy="2531428"/>
          </a:xfrm>
          <a:prstGeom prst="rect">
            <a:avLst/>
          </a:prstGeom>
        </p:spPr>
      </p:pic>
      <p:sp>
        <p:nvSpPr>
          <p:cNvPr id="5" name="TextBox 4">
            <a:extLst>
              <a:ext uri="{FF2B5EF4-FFF2-40B4-BE49-F238E27FC236}">
                <a16:creationId xmlns:a16="http://schemas.microsoft.com/office/drawing/2014/main" id="{974B635F-E58E-44AA-BAF5-0EAAAB262FFA}"/>
              </a:ext>
            </a:extLst>
          </p:cNvPr>
          <p:cNvSpPr txBox="1"/>
          <p:nvPr/>
        </p:nvSpPr>
        <p:spPr>
          <a:xfrm>
            <a:off x="1929765" y="5107503"/>
            <a:ext cx="3922395" cy="307777"/>
          </a:xfrm>
          <a:prstGeom prst="rect">
            <a:avLst/>
          </a:prstGeom>
          <a:noFill/>
        </p:spPr>
        <p:txBody>
          <a:bodyPr wrap="square" rtlCol="0">
            <a:spAutoFit/>
          </a:bodyPr>
          <a:lstStyle/>
          <a:p>
            <a:r>
              <a:rPr lang="en-US" u="sng" dirty="0"/>
              <a:t>Start Page</a:t>
            </a:r>
            <a:endParaRPr lang="en-IN" u="sng" dirty="0"/>
          </a:p>
        </p:txBody>
      </p:sp>
      <p:sp>
        <p:nvSpPr>
          <p:cNvPr id="6" name="TextBox 5">
            <a:extLst>
              <a:ext uri="{FF2B5EF4-FFF2-40B4-BE49-F238E27FC236}">
                <a16:creationId xmlns:a16="http://schemas.microsoft.com/office/drawing/2014/main" id="{90F5A68F-9A88-4595-90FE-1F176CB691C3}"/>
              </a:ext>
            </a:extLst>
          </p:cNvPr>
          <p:cNvSpPr txBox="1"/>
          <p:nvPr/>
        </p:nvSpPr>
        <p:spPr>
          <a:xfrm>
            <a:off x="6072675" y="5107503"/>
            <a:ext cx="4186555" cy="307777"/>
          </a:xfrm>
          <a:prstGeom prst="rect">
            <a:avLst/>
          </a:prstGeom>
          <a:noFill/>
        </p:spPr>
        <p:txBody>
          <a:bodyPr wrap="square" rtlCol="0">
            <a:spAutoFit/>
          </a:bodyPr>
          <a:lstStyle/>
          <a:p>
            <a:r>
              <a:rPr lang="en-US" u="sng" dirty="0"/>
              <a:t>Login Page</a:t>
            </a:r>
            <a:endParaRPr lang="en-IN" u="sng" dirty="0"/>
          </a:p>
        </p:txBody>
      </p:sp>
    </p:spTree>
    <p:extLst>
      <p:ext uri="{BB962C8B-B14F-4D97-AF65-F5344CB8AC3E}">
        <p14:creationId xmlns:p14="http://schemas.microsoft.com/office/powerpoint/2010/main" val="837240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16C20D-F051-421F-ADC9-F20A49B64016}"/>
              </a:ext>
            </a:extLst>
          </p:cNvPr>
          <p:cNvPicPr/>
          <p:nvPr/>
        </p:nvPicPr>
        <p:blipFill>
          <a:blip r:embed="rId2"/>
          <a:stretch>
            <a:fillRect/>
          </a:stretch>
        </p:blipFill>
        <p:spPr>
          <a:xfrm>
            <a:off x="253365" y="1024573"/>
            <a:ext cx="4217035" cy="2363788"/>
          </a:xfrm>
          <a:prstGeom prst="rect">
            <a:avLst/>
          </a:prstGeom>
        </p:spPr>
      </p:pic>
      <p:pic>
        <p:nvPicPr>
          <p:cNvPr id="3" name="Picture 2">
            <a:extLst>
              <a:ext uri="{FF2B5EF4-FFF2-40B4-BE49-F238E27FC236}">
                <a16:creationId xmlns:a16="http://schemas.microsoft.com/office/drawing/2014/main" id="{8916B1B7-30C9-4439-96A3-40D295AEF033}"/>
              </a:ext>
            </a:extLst>
          </p:cNvPr>
          <p:cNvPicPr/>
          <p:nvPr/>
        </p:nvPicPr>
        <p:blipFill>
          <a:blip r:embed="rId3"/>
          <a:stretch>
            <a:fillRect/>
          </a:stretch>
        </p:blipFill>
        <p:spPr>
          <a:xfrm>
            <a:off x="4662805" y="1024573"/>
            <a:ext cx="4217034" cy="2363787"/>
          </a:xfrm>
          <a:prstGeom prst="rect">
            <a:avLst/>
          </a:prstGeom>
        </p:spPr>
      </p:pic>
      <p:pic>
        <p:nvPicPr>
          <p:cNvPr id="4" name="Picture 3">
            <a:extLst>
              <a:ext uri="{FF2B5EF4-FFF2-40B4-BE49-F238E27FC236}">
                <a16:creationId xmlns:a16="http://schemas.microsoft.com/office/drawing/2014/main" id="{3CDD035C-88A7-4641-B3F2-DD453F377B0E}"/>
              </a:ext>
            </a:extLst>
          </p:cNvPr>
          <p:cNvPicPr/>
          <p:nvPr/>
        </p:nvPicPr>
        <p:blipFill>
          <a:blip r:embed="rId4"/>
          <a:stretch>
            <a:fillRect/>
          </a:stretch>
        </p:blipFill>
        <p:spPr>
          <a:xfrm>
            <a:off x="2412682" y="3807018"/>
            <a:ext cx="4217035" cy="2363787"/>
          </a:xfrm>
          <a:prstGeom prst="rect">
            <a:avLst/>
          </a:prstGeom>
        </p:spPr>
      </p:pic>
      <p:sp>
        <p:nvSpPr>
          <p:cNvPr id="5" name="TextBox 4">
            <a:extLst>
              <a:ext uri="{FF2B5EF4-FFF2-40B4-BE49-F238E27FC236}">
                <a16:creationId xmlns:a16="http://schemas.microsoft.com/office/drawing/2014/main" id="{4F3EE5B8-592D-4C07-9844-C9BD4F57A6E3}"/>
              </a:ext>
            </a:extLst>
          </p:cNvPr>
          <p:cNvSpPr txBox="1"/>
          <p:nvPr/>
        </p:nvSpPr>
        <p:spPr>
          <a:xfrm>
            <a:off x="1711641" y="3429000"/>
            <a:ext cx="1300480" cy="307777"/>
          </a:xfrm>
          <a:prstGeom prst="rect">
            <a:avLst/>
          </a:prstGeom>
          <a:noFill/>
        </p:spPr>
        <p:txBody>
          <a:bodyPr wrap="square" rtlCol="0">
            <a:spAutoFit/>
          </a:bodyPr>
          <a:lstStyle/>
          <a:p>
            <a:r>
              <a:rPr lang="en-US" u="sng" dirty="0"/>
              <a:t>Admin Login</a:t>
            </a:r>
            <a:endParaRPr lang="en-IN" u="sng" dirty="0"/>
          </a:p>
        </p:txBody>
      </p:sp>
      <p:sp>
        <p:nvSpPr>
          <p:cNvPr id="6" name="TextBox 5">
            <a:extLst>
              <a:ext uri="{FF2B5EF4-FFF2-40B4-BE49-F238E27FC236}">
                <a16:creationId xmlns:a16="http://schemas.microsoft.com/office/drawing/2014/main" id="{7DC5B42E-5D32-4CD3-AF6E-F843DDCDC71F}"/>
              </a:ext>
            </a:extLst>
          </p:cNvPr>
          <p:cNvSpPr txBox="1"/>
          <p:nvPr/>
        </p:nvSpPr>
        <p:spPr>
          <a:xfrm>
            <a:off x="6131880" y="3429000"/>
            <a:ext cx="1701480" cy="307777"/>
          </a:xfrm>
          <a:prstGeom prst="rect">
            <a:avLst/>
          </a:prstGeom>
          <a:noFill/>
        </p:spPr>
        <p:txBody>
          <a:bodyPr wrap="square" rtlCol="0">
            <a:spAutoFit/>
          </a:bodyPr>
          <a:lstStyle/>
          <a:p>
            <a:r>
              <a:rPr lang="en-US" u="sng" dirty="0"/>
              <a:t>Admin Main Page</a:t>
            </a:r>
            <a:endParaRPr lang="en-IN" u="sng" dirty="0"/>
          </a:p>
        </p:txBody>
      </p:sp>
      <p:sp>
        <p:nvSpPr>
          <p:cNvPr id="7" name="TextBox 6">
            <a:extLst>
              <a:ext uri="{FF2B5EF4-FFF2-40B4-BE49-F238E27FC236}">
                <a16:creationId xmlns:a16="http://schemas.microsoft.com/office/drawing/2014/main" id="{583C9679-5094-4515-855B-BFEA89675A12}"/>
              </a:ext>
            </a:extLst>
          </p:cNvPr>
          <p:cNvSpPr txBox="1"/>
          <p:nvPr/>
        </p:nvSpPr>
        <p:spPr>
          <a:xfrm>
            <a:off x="3302000" y="6297608"/>
            <a:ext cx="3017519" cy="307777"/>
          </a:xfrm>
          <a:prstGeom prst="rect">
            <a:avLst/>
          </a:prstGeom>
          <a:noFill/>
        </p:spPr>
        <p:txBody>
          <a:bodyPr wrap="square" rtlCol="0">
            <a:spAutoFit/>
          </a:bodyPr>
          <a:lstStyle/>
          <a:p>
            <a:r>
              <a:rPr lang="en-US" u="sng" dirty="0"/>
              <a:t>Admin Manage Employee option</a:t>
            </a:r>
            <a:endParaRPr lang="en-IN" u="sng" dirty="0"/>
          </a:p>
        </p:txBody>
      </p:sp>
    </p:spTree>
    <p:extLst>
      <p:ext uri="{BB962C8B-B14F-4D97-AF65-F5344CB8AC3E}">
        <p14:creationId xmlns:p14="http://schemas.microsoft.com/office/powerpoint/2010/main" val="25680855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4D91B3-942D-4490-A7BB-6E4C255BC5B3}"/>
              </a:ext>
            </a:extLst>
          </p:cNvPr>
          <p:cNvSpPr>
            <a:spLocks noGrp="1"/>
          </p:cNvSpPr>
          <p:nvPr>
            <p:ph type="body" idx="1"/>
          </p:nvPr>
        </p:nvSpPr>
        <p:spPr/>
        <p:txBody>
          <a:bodyPr/>
          <a:lstStyle/>
          <a:p>
            <a:endParaRPr lang="en-IN"/>
          </a:p>
        </p:txBody>
      </p:sp>
      <p:pic>
        <p:nvPicPr>
          <p:cNvPr id="9" name="Picture 8">
            <a:extLst>
              <a:ext uri="{FF2B5EF4-FFF2-40B4-BE49-F238E27FC236}">
                <a16:creationId xmlns:a16="http://schemas.microsoft.com/office/drawing/2014/main" id="{ED678030-890E-4FB2-8BA4-B02828A552B0}"/>
              </a:ext>
            </a:extLst>
          </p:cNvPr>
          <p:cNvPicPr/>
          <p:nvPr/>
        </p:nvPicPr>
        <p:blipFill>
          <a:blip r:embed="rId2"/>
          <a:stretch>
            <a:fillRect/>
          </a:stretch>
        </p:blipFill>
        <p:spPr>
          <a:xfrm>
            <a:off x="385444" y="845999"/>
            <a:ext cx="3566796" cy="2242641"/>
          </a:xfrm>
          <a:prstGeom prst="rect">
            <a:avLst/>
          </a:prstGeom>
        </p:spPr>
      </p:pic>
      <p:pic>
        <p:nvPicPr>
          <p:cNvPr id="10" name="Picture 9">
            <a:extLst>
              <a:ext uri="{FF2B5EF4-FFF2-40B4-BE49-F238E27FC236}">
                <a16:creationId xmlns:a16="http://schemas.microsoft.com/office/drawing/2014/main" id="{6F995944-6AE0-43DF-A028-C9E92B7193C5}"/>
              </a:ext>
            </a:extLst>
          </p:cNvPr>
          <p:cNvPicPr/>
          <p:nvPr/>
        </p:nvPicPr>
        <p:blipFill>
          <a:blip r:embed="rId3"/>
          <a:stretch>
            <a:fillRect/>
          </a:stretch>
        </p:blipFill>
        <p:spPr>
          <a:xfrm>
            <a:off x="4714878" y="835839"/>
            <a:ext cx="3566796" cy="2242641"/>
          </a:xfrm>
          <a:prstGeom prst="rect">
            <a:avLst/>
          </a:prstGeom>
        </p:spPr>
      </p:pic>
      <p:pic>
        <p:nvPicPr>
          <p:cNvPr id="11" name="Picture 10">
            <a:extLst>
              <a:ext uri="{FF2B5EF4-FFF2-40B4-BE49-F238E27FC236}">
                <a16:creationId xmlns:a16="http://schemas.microsoft.com/office/drawing/2014/main" id="{5CB3BB72-DABE-4E5B-942B-EDFD4ED45240}"/>
              </a:ext>
            </a:extLst>
          </p:cNvPr>
          <p:cNvPicPr/>
          <p:nvPr/>
        </p:nvPicPr>
        <p:blipFill>
          <a:blip r:embed="rId4"/>
          <a:stretch>
            <a:fillRect/>
          </a:stretch>
        </p:blipFill>
        <p:spPr>
          <a:xfrm>
            <a:off x="385444" y="3439160"/>
            <a:ext cx="3566796" cy="2242641"/>
          </a:xfrm>
          <a:prstGeom prst="rect">
            <a:avLst/>
          </a:prstGeom>
        </p:spPr>
      </p:pic>
      <p:sp>
        <p:nvSpPr>
          <p:cNvPr id="12" name="TextBox 11">
            <a:extLst>
              <a:ext uri="{FF2B5EF4-FFF2-40B4-BE49-F238E27FC236}">
                <a16:creationId xmlns:a16="http://schemas.microsoft.com/office/drawing/2014/main" id="{201952C5-6863-4926-A9BA-85FC1A881A2E}"/>
              </a:ext>
            </a:extLst>
          </p:cNvPr>
          <p:cNvSpPr txBox="1"/>
          <p:nvPr/>
        </p:nvSpPr>
        <p:spPr>
          <a:xfrm>
            <a:off x="965200" y="3036043"/>
            <a:ext cx="2718118" cy="307777"/>
          </a:xfrm>
          <a:prstGeom prst="rect">
            <a:avLst/>
          </a:prstGeom>
          <a:noFill/>
        </p:spPr>
        <p:txBody>
          <a:bodyPr wrap="square" rtlCol="0">
            <a:spAutoFit/>
          </a:bodyPr>
          <a:lstStyle/>
          <a:p>
            <a:r>
              <a:rPr lang="en-US" u="sng" dirty="0"/>
              <a:t>Employee Main Page-Billing</a:t>
            </a:r>
            <a:endParaRPr lang="en-IN" u="sng" dirty="0"/>
          </a:p>
        </p:txBody>
      </p:sp>
      <p:sp>
        <p:nvSpPr>
          <p:cNvPr id="13" name="TextBox 12">
            <a:extLst>
              <a:ext uri="{FF2B5EF4-FFF2-40B4-BE49-F238E27FC236}">
                <a16:creationId xmlns:a16="http://schemas.microsoft.com/office/drawing/2014/main" id="{1EA93C35-0527-48B8-9807-59E228459BB5}"/>
              </a:ext>
            </a:extLst>
          </p:cNvPr>
          <p:cNvSpPr txBox="1"/>
          <p:nvPr/>
        </p:nvSpPr>
        <p:spPr>
          <a:xfrm>
            <a:off x="5533076" y="3046203"/>
            <a:ext cx="2239324" cy="307777"/>
          </a:xfrm>
          <a:prstGeom prst="rect">
            <a:avLst/>
          </a:prstGeom>
          <a:noFill/>
        </p:spPr>
        <p:txBody>
          <a:bodyPr wrap="square" rtlCol="0">
            <a:spAutoFit/>
          </a:bodyPr>
          <a:lstStyle/>
          <a:p>
            <a:r>
              <a:rPr lang="en-US" u="sng" dirty="0"/>
              <a:t>Billing- Customers order</a:t>
            </a:r>
            <a:endParaRPr lang="en-IN" u="sng" dirty="0"/>
          </a:p>
        </p:txBody>
      </p:sp>
      <p:sp>
        <p:nvSpPr>
          <p:cNvPr id="14" name="TextBox 13">
            <a:extLst>
              <a:ext uri="{FF2B5EF4-FFF2-40B4-BE49-F238E27FC236}">
                <a16:creationId xmlns:a16="http://schemas.microsoft.com/office/drawing/2014/main" id="{6AA32693-9596-4936-8F22-165583BEDA9E}"/>
              </a:ext>
            </a:extLst>
          </p:cNvPr>
          <p:cNvSpPr txBox="1"/>
          <p:nvPr/>
        </p:nvSpPr>
        <p:spPr>
          <a:xfrm>
            <a:off x="1243963" y="5681801"/>
            <a:ext cx="1849758" cy="307777"/>
          </a:xfrm>
          <a:prstGeom prst="rect">
            <a:avLst/>
          </a:prstGeom>
          <a:noFill/>
        </p:spPr>
        <p:txBody>
          <a:bodyPr wrap="square" rtlCol="0">
            <a:spAutoFit/>
          </a:bodyPr>
          <a:lstStyle/>
          <a:p>
            <a:r>
              <a:rPr lang="en-US" u="sng" dirty="0"/>
              <a:t>Customer Login</a:t>
            </a:r>
            <a:endParaRPr lang="en-IN" u="sng" dirty="0"/>
          </a:p>
        </p:txBody>
      </p:sp>
      <p:pic>
        <p:nvPicPr>
          <p:cNvPr id="4" name="Picture 3">
            <a:extLst>
              <a:ext uri="{FF2B5EF4-FFF2-40B4-BE49-F238E27FC236}">
                <a16:creationId xmlns:a16="http://schemas.microsoft.com/office/drawing/2014/main" id="{C9A1D237-C412-41FD-8AC8-3167EF8076E0}"/>
              </a:ext>
            </a:extLst>
          </p:cNvPr>
          <p:cNvPicPr>
            <a:picLocks noChangeAspect="1"/>
          </p:cNvPicPr>
          <p:nvPr/>
        </p:nvPicPr>
        <p:blipFill>
          <a:blip r:embed="rId5"/>
          <a:stretch>
            <a:fillRect/>
          </a:stretch>
        </p:blipFill>
        <p:spPr>
          <a:xfrm>
            <a:off x="4711386" y="3439160"/>
            <a:ext cx="3570287" cy="2242641"/>
          </a:xfrm>
          <a:prstGeom prst="rect">
            <a:avLst/>
          </a:prstGeom>
        </p:spPr>
      </p:pic>
      <p:sp>
        <p:nvSpPr>
          <p:cNvPr id="15" name="TextBox 14">
            <a:extLst>
              <a:ext uri="{FF2B5EF4-FFF2-40B4-BE49-F238E27FC236}">
                <a16:creationId xmlns:a16="http://schemas.microsoft.com/office/drawing/2014/main" id="{19D3EAF0-7BB9-4B37-A696-03571611DBE7}"/>
              </a:ext>
            </a:extLst>
          </p:cNvPr>
          <p:cNvSpPr txBox="1"/>
          <p:nvPr/>
        </p:nvSpPr>
        <p:spPr>
          <a:xfrm>
            <a:off x="5427253" y="5649843"/>
            <a:ext cx="2450969" cy="307777"/>
          </a:xfrm>
          <a:prstGeom prst="rect">
            <a:avLst/>
          </a:prstGeom>
          <a:noFill/>
        </p:spPr>
        <p:txBody>
          <a:bodyPr wrap="square">
            <a:spAutoFit/>
          </a:bodyPr>
          <a:lstStyle/>
          <a:p>
            <a:r>
              <a:rPr lang="en-US" u="sng" dirty="0"/>
              <a:t>Recommendation Window</a:t>
            </a:r>
            <a:endParaRPr lang="en-IN" u="sng" dirty="0"/>
          </a:p>
        </p:txBody>
      </p:sp>
    </p:spTree>
    <p:extLst>
      <p:ext uri="{BB962C8B-B14F-4D97-AF65-F5344CB8AC3E}">
        <p14:creationId xmlns:p14="http://schemas.microsoft.com/office/powerpoint/2010/main" val="322876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44D54-F1BA-4F8E-8161-8AB613858B09}"/>
              </a:ext>
            </a:extLst>
          </p:cNvPr>
          <p:cNvSpPr>
            <a:spLocks noGrp="1"/>
          </p:cNvSpPr>
          <p:nvPr>
            <p:ph type="title"/>
          </p:nvPr>
        </p:nvSpPr>
        <p:spPr/>
        <p:txBody>
          <a:bodyPr/>
          <a:lstStyle/>
          <a:p>
            <a:r>
              <a:rPr lang="en-US" sz="3600" dirty="0"/>
              <a:t>TEST CASES</a:t>
            </a:r>
            <a:endParaRPr lang="en-IN" sz="3600" dirty="0"/>
          </a:p>
        </p:txBody>
      </p:sp>
      <p:graphicFrame>
        <p:nvGraphicFramePr>
          <p:cNvPr id="3" name="Table 2">
            <a:extLst>
              <a:ext uri="{FF2B5EF4-FFF2-40B4-BE49-F238E27FC236}">
                <a16:creationId xmlns:a16="http://schemas.microsoft.com/office/drawing/2014/main" id="{508DFE65-AE5C-42CC-ABC2-305830A500CC}"/>
              </a:ext>
            </a:extLst>
          </p:cNvPr>
          <p:cNvGraphicFramePr>
            <a:graphicFrameLocks noGrp="1"/>
          </p:cNvGraphicFramePr>
          <p:nvPr>
            <p:extLst>
              <p:ext uri="{D42A27DB-BD31-4B8C-83A1-F6EECF244321}">
                <p14:modId xmlns:p14="http://schemas.microsoft.com/office/powerpoint/2010/main" val="2675561423"/>
              </p:ext>
            </p:extLst>
          </p:nvPr>
        </p:nvGraphicFramePr>
        <p:xfrm>
          <a:off x="814275" y="2323578"/>
          <a:ext cx="7594433" cy="3570286"/>
        </p:xfrm>
        <a:graphic>
          <a:graphicData uri="http://schemas.openxmlformats.org/drawingml/2006/table">
            <a:tbl>
              <a:tblPr firstRow="1" firstCol="1" bandRow="1">
                <a:tableStyleId>{5C22544A-7EE6-4342-B048-85BDC9FD1C3A}</a:tableStyleId>
              </a:tblPr>
              <a:tblGrid>
                <a:gridCol w="1136701">
                  <a:extLst>
                    <a:ext uri="{9D8B030D-6E8A-4147-A177-3AD203B41FA5}">
                      <a16:colId xmlns:a16="http://schemas.microsoft.com/office/drawing/2014/main" val="1479090788"/>
                    </a:ext>
                  </a:extLst>
                </a:gridCol>
                <a:gridCol w="1901071">
                  <a:extLst>
                    <a:ext uri="{9D8B030D-6E8A-4147-A177-3AD203B41FA5}">
                      <a16:colId xmlns:a16="http://schemas.microsoft.com/office/drawing/2014/main" val="1787014653"/>
                    </a:ext>
                  </a:extLst>
                </a:gridCol>
                <a:gridCol w="1518887">
                  <a:extLst>
                    <a:ext uri="{9D8B030D-6E8A-4147-A177-3AD203B41FA5}">
                      <a16:colId xmlns:a16="http://schemas.microsoft.com/office/drawing/2014/main" val="727830262"/>
                    </a:ext>
                  </a:extLst>
                </a:gridCol>
                <a:gridCol w="1518887">
                  <a:extLst>
                    <a:ext uri="{9D8B030D-6E8A-4147-A177-3AD203B41FA5}">
                      <a16:colId xmlns:a16="http://schemas.microsoft.com/office/drawing/2014/main" val="4290840312"/>
                    </a:ext>
                  </a:extLst>
                </a:gridCol>
                <a:gridCol w="1518887">
                  <a:extLst>
                    <a:ext uri="{9D8B030D-6E8A-4147-A177-3AD203B41FA5}">
                      <a16:colId xmlns:a16="http://schemas.microsoft.com/office/drawing/2014/main" val="3345944575"/>
                    </a:ext>
                  </a:extLst>
                </a:gridCol>
              </a:tblGrid>
              <a:tr h="245617">
                <a:tc>
                  <a:txBody>
                    <a:bodyPr/>
                    <a:lstStyle/>
                    <a:p>
                      <a:pPr>
                        <a:lnSpc>
                          <a:spcPct val="107000"/>
                        </a:lnSpc>
                        <a:spcAft>
                          <a:spcPts val="800"/>
                        </a:spcAft>
                      </a:pPr>
                      <a:r>
                        <a:rPr lang="en-US" sz="1400">
                          <a:effectLst/>
                        </a:rPr>
                        <a:t>Test Case ID</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63543" marR="63543" marT="0" marB="0"/>
                </a:tc>
                <a:tc>
                  <a:txBody>
                    <a:bodyPr/>
                    <a:lstStyle/>
                    <a:p>
                      <a:pPr>
                        <a:lnSpc>
                          <a:spcPct val="107000"/>
                        </a:lnSpc>
                        <a:spcAft>
                          <a:spcPts val="800"/>
                        </a:spcAft>
                      </a:pPr>
                      <a:r>
                        <a:rPr lang="en-US" sz="1400" dirty="0">
                          <a:effectLst/>
                        </a:rPr>
                        <a:t>Test Scenario</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txBody>
                  <a:tcPr marL="63543" marR="63543" marT="0" marB="0"/>
                </a:tc>
                <a:tc>
                  <a:txBody>
                    <a:bodyPr/>
                    <a:lstStyle/>
                    <a:p>
                      <a:pPr>
                        <a:lnSpc>
                          <a:spcPct val="107000"/>
                        </a:lnSpc>
                        <a:spcAft>
                          <a:spcPts val="800"/>
                        </a:spcAft>
                      </a:pPr>
                      <a:r>
                        <a:rPr lang="en-US" sz="1400">
                          <a:effectLst/>
                        </a:rPr>
                        <a:t>Requirement</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63543" marR="63543" marT="0" marB="0"/>
                </a:tc>
                <a:tc>
                  <a:txBody>
                    <a:bodyPr/>
                    <a:lstStyle/>
                    <a:p>
                      <a:pPr>
                        <a:lnSpc>
                          <a:spcPct val="107000"/>
                        </a:lnSpc>
                        <a:spcAft>
                          <a:spcPts val="800"/>
                        </a:spcAft>
                      </a:pPr>
                      <a:r>
                        <a:rPr lang="en-US" sz="1400">
                          <a:effectLst/>
                        </a:rPr>
                        <a:t>Expected Result</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63543" marR="63543" marT="0" marB="0"/>
                </a:tc>
                <a:tc>
                  <a:txBody>
                    <a:bodyPr/>
                    <a:lstStyle/>
                    <a:p>
                      <a:pPr>
                        <a:lnSpc>
                          <a:spcPct val="107000"/>
                        </a:lnSpc>
                        <a:spcAft>
                          <a:spcPts val="800"/>
                        </a:spcAft>
                      </a:pPr>
                      <a:r>
                        <a:rPr lang="en-US" sz="1400">
                          <a:effectLst/>
                        </a:rPr>
                        <a:t>Actual Result</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63543" marR="63543" marT="0" marB="0"/>
                </a:tc>
                <a:extLst>
                  <a:ext uri="{0D108BD9-81ED-4DB2-BD59-A6C34878D82A}">
                    <a16:rowId xmlns:a16="http://schemas.microsoft.com/office/drawing/2014/main" val="636617817"/>
                  </a:ext>
                </a:extLst>
              </a:tr>
              <a:tr h="1538730">
                <a:tc>
                  <a:txBody>
                    <a:bodyPr/>
                    <a:lstStyle/>
                    <a:p>
                      <a:pPr>
                        <a:lnSpc>
                          <a:spcPct val="107000"/>
                        </a:lnSpc>
                        <a:spcAft>
                          <a:spcPts val="800"/>
                        </a:spcAft>
                      </a:pPr>
                      <a:r>
                        <a:rPr lang="en-US" sz="1400">
                          <a:effectLst/>
                        </a:rPr>
                        <a:t>TC_1</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63543" marR="63543" marT="0" marB="0"/>
                </a:tc>
                <a:tc>
                  <a:txBody>
                    <a:bodyPr/>
                    <a:lstStyle/>
                    <a:p>
                      <a:pPr>
                        <a:lnSpc>
                          <a:spcPct val="107000"/>
                        </a:lnSpc>
                        <a:spcAft>
                          <a:spcPts val="800"/>
                        </a:spcAft>
                      </a:pPr>
                      <a:r>
                        <a:rPr lang="en-US" sz="1400" dirty="0">
                          <a:effectLst/>
                        </a:rPr>
                        <a:t>Perform Grocery Store Management System by checking valid Username and Password for Admin.</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txBody>
                  <a:tcPr marL="63543" marR="63543" marT="0" marB="0"/>
                </a:tc>
                <a:tc>
                  <a:txBody>
                    <a:bodyPr/>
                    <a:lstStyle/>
                    <a:p>
                      <a:pPr>
                        <a:lnSpc>
                          <a:spcPct val="107000"/>
                        </a:lnSpc>
                        <a:spcAft>
                          <a:spcPts val="800"/>
                        </a:spcAft>
                      </a:pPr>
                      <a:r>
                        <a:rPr lang="en-US" sz="1400">
                          <a:effectLst/>
                        </a:rPr>
                        <a:t>Admin Username and Password.</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63543" marR="63543" marT="0" marB="0"/>
                </a:tc>
                <a:tc>
                  <a:txBody>
                    <a:bodyPr/>
                    <a:lstStyle/>
                    <a:p>
                      <a:pPr>
                        <a:lnSpc>
                          <a:spcPct val="107000"/>
                        </a:lnSpc>
                        <a:spcAft>
                          <a:spcPts val="800"/>
                        </a:spcAft>
                      </a:pPr>
                      <a:r>
                        <a:rPr lang="en-US" sz="1400" dirty="0">
                          <a:effectLst/>
                        </a:rPr>
                        <a:t>Admin </a:t>
                      </a:r>
                      <a:r>
                        <a:rPr lang="en-IN" sz="1400" dirty="0">
                          <a:effectLst/>
                        </a:rPr>
                        <a:t>must be logged in successfully.</a:t>
                      </a:r>
                    </a:p>
                    <a:p>
                      <a:pPr>
                        <a:lnSpc>
                          <a:spcPct val="107000"/>
                        </a:lnSpc>
                        <a:spcAft>
                          <a:spcPts val="800"/>
                        </a:spcAft>
                      </a:pPr>
                      <a:r>
                        <a:rPr lang="en-US" sz="1400" dirty="0">
                          <a:effectLst/>
                        </a:rPr>
                        <a:t> </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txBody>
                  <a:tcPr marL="63543" marR="63543" marT="0" marB="0"/>
                </a:tc>
                <a:tc>
                  <a:txBody>
                    <a:bodyPr/>
                    <a:lstStyle/>
                    <a:p>
                      <a:pPr>
                        <a:lnSpc>
                          <a:spcPct val="107000"/>
                        </a:lnSpc>
                        <a:spcAft>
                          <a:spcPts val="800"/>
                        </a:spcAft>
                      </a:pPr>
                      <a:r>
                        <a:rPr lang="en-US" sz="1400">
                          <a:effectLst/>
                        </a:rPr>
                        <a:t>The username and password are correct means the admin has successfully logged in.</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63543" marR="63543" marT="0" marB="0"/>
                </a:tc>
                <a:extLst>
                  <a:ext uri="{0D108BD9-81ED-4DB2-BD59-A6C34878D82A}">
                    <a16:rowId xmlns:a16="http://schemas.microsoft.com/office/drawing/2014/main" val="247614315"/>
                  </a:ext>
                </a:extLst>
              </a:tr>
              <a:tr h="1538730">
                <a:tc>
                  <a:txBody>
                    <a:bodyPr/>
                    <a:lstStyle/>
                    <a:p>
                      <a:pPr>
                        <a:lnSpc>
                          <a:spcPct val="107000"/>
                        </a:lnSpc>
                        <a:spcAft>
                          <a:spcPts val="800"/>
                        </a:spcAft>
                      </a:pPr>
                      <a:r>
                        <a:rPr lang="en-US" sz="1400">
                          <a:effectLst/>
                        </a:rPr>
                        <a:t>TC_2</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63543" marR="63543" marT="0" marB="0"/>
                </a:tc>
                <a:tc>
                  <a:txBody>
                    <a:bodyPr/>
                    <a:lstStyle/>
                    <a:p>
                      <a:pPr>
                        <a:lnSpc>
                          <a:spcPct val="107000"/>
                        </a:lnSpc>
                        <a:spcAft>
                          <a:spcPts val="800"/>
                        </a:spcAft>
                      </a:pPr>
                      <a:r>
                        <a:rPr lang="en-US" sz="1400" dirty="0">
                          <a:effectLst/>
                        </a:rPr>
                        <a:t>Perform Grocery Store Management System by checking valid Username and Password for Admin.</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txBody>
                  <a:tcPr marL="63543" marR="63543" marT="0" marB="0"/>
                </a:tc>
                <a:tc>
                  <a:txBody>
                    <a:bodyPr/>
                    <a:lstStyle/>
                    <a:p>
                      <a:pPr>
                        <a:lnSpc>
                          <a:spcPct val="107000"/>
                        </a:lnSpc>
                        <a:spcAft>
                          <a:spcPts val="800"/>
                        </a:spcAft>
                      </a:pPr>
                      <a:r>
                        <a:rPr lang="en-US" sz="1400" dirty="0">
                          <a:effectLst/>
                        </a:rPr>
                        <a:t>Admin Username and Password.</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txBody>
                  <a:tcPr marL="63543" marR="63543" marT="0" marB="0"/>
                </a:tc>
                <a:tc>
                  <a:txBody>
                    <a:bodyPr/>
                    <a:lstStyle/>
                    <a:p>
                      <a:pPr>
                        <a:lnSpc>
                          <a:spcPct val="107000"/>
                        </a:lnSpc>
                        <a:spcAft>
                          <a:spcPts val="800"/>
                        </a:spcAft>
                      </a:pPr>
                      <a:r>
                        <a:rPr lang="en-US" sz="1400">
                          <a:effectLst/>
                        </a:rPr>
                        <a:t>Admin </a:t>
                      </a:r>
                      <a:r>
                        <a:rPr lang="en-IN" sz="1400">
                          <a:effectLst/>
                        </a:rPr>
                        <a:t>must be logged in successfully.</a:t>
                      </a:r>
                    </a:p>
                    <a:p>
                      <a:pPr>
                        <a:lnSpc>
                          <a:spcPct val="107000"/>
                        </a:lnSpc>
                        <a:spcAft>
                          <a:spcPts val="800"/>
                        </a:spcAft>
                      </a:pPr>
                      <a:r>
                        <a:rPr lang="en-US" sz="1400">
                          <a:effectLst/>
                        </a:rPr>
                        <a:t> </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63543" marR="63543" marT="0" marB="0"/>
                </a:tc>
                <a:tc>
                  <a:txBody>
                    <a:bodyPr/>
                    <a:lstStyle/>
                    <a:p>
                      <a:pPr>
                        <a:lnSpc>
                          <a:spcPct val="107000"/>
                        </a:lnSpc>
                        <a:spcAft>
                          <a:spcPts val="800"/>
                        </a:spcAft>
                      </a:pPr>
                      <a:r>
                        <a:rPr lang="en-US" sz="1400" dirty="0">
                          <a:effectLst/>
                        </a:rPr>
                        <a:t>The username and password are incorrect means the admin has not successfully logged in.</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txBody>
                  <a:tcPr marL="63543" marR="63543" marT="0" marB="0"/>
                </a:tc>
                <a:extLst>
                  <a:ext uri="{0D108BD9-81ED-4DB2-BD59-A6C34878D82A}">
                    <a16:rowId xmlns:a16="http://schemas.microsoft.com/office/drawing/2014/main" val="203398577"/>
                  </a:ext>
                </a:extLst>
              </a:tr>
            </a:tbl>
          </a:graphicData>
        </a:graphic>
      </p:graphicFrame>
      <p:sp>
        <p:nvSpPr>
          <p:cNvPr id="4" name="Rectangle 2">
            <a:extLst>
              <a:ext uri="{FF2B5EF4-FFF2-40B4-BE49-F238E27FC236}">
                <a16:creationId xmlns:a16="http://schemas.microsoft.com/office/drawing/2014/main" id="{82ADA078-D7E2-497E-9D64-808D9D017F7E}"/>
              </a:ext>
            </a:extLst>
          </p:cNvPr>
          <p:cNvSpPr>
            <a:spLocks noChangeArrowheads="1"/>
          </p:cNvSpPr>
          <p:nvPr/>
        </p:nvSpPr>
        <p:spPr bwMode="auto">
          <a:xfrm>
            <a:off x="814275" y="1786535"/>
            <a:ext cx="109387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sng" strike="noStrike" cap="none" normalizeH="0" baseline="0" dirty="0">
                <a:ln>
                  <a:noFill/>
                </a:ln>
                <a:solidFill>
                  <a:schemeClr val="tx1"/>
                </a:solidFill>
                <a:effectLst/>
                <a:latin typeface="Cambria" panose="02040503050406030204" pitchFamily="18" charset="0"/>
                <a:ea typeface="Calibri" panose="020F0502020204030204" pitchFamily="34" charset="0"/>
                <a:cs typeface="Mangal" panose="02040503050203030202" pitchFamily="18" charset="0"/>
              </a:rPr>
              <a:t>Admin User-</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5" name="Rectangle 3">
            <a:extLst>
              <a:ext uri="{FF2B5EF4-FFF2-40B4-BE49-F238E27FC236}">
                <a16:creationId xmlns:a16="http://schemas.microsoft.com/office/drawing/2014/main" id="{2D5A3843-AA7A-4E11-9498-EC61D52AF489}"/>
              </a:ext>
            </a:extLst>
          </p:cNvPr>
          <p:cNvSpPr>
            <a:spLocks noChangeArrowheads="1"/>
          </p:cNvSpPr>
          <p:nvPr/>
        </p:nvSpPr>
        <p:spPr bwMode="auto">
          <a:xfrm>
            <a:off x="1944237" y="2917641"/>
            <a:ext cx="825543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42351880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0F76C43-151F-45AC-A1F1-BF964487DD02}"/>
              </a:ext>
            </a:extLst>
          </p:cNvPr>
          <p:cNvGraphicFramePr>
            <a:graphicFrameLocks noGrp="1"/>
          </p:cNvGraphicFramePr>
          <p:nvPr>
            <p:extLst>
              <p:ext uri="{D42A27DB-BD31-4B8C-83A1-F6EECF244321}">
                <p14:modId xmlns:p14="http://schemas.microsoft.com/office/powerpoint/2010/main" val="458385131"/>
              </p:ext>
            </p:extLst>
          </p:nvPr>
        </p:nvGraphicFramePr>
        <p:xfrm>
          <a:off x="280492" y="451801"/>
          <a:ext cx="8583015" cy="5954397"/>
        </p:xfrm>
        <a:graphic>
          <a:graphicData uri="http://schemas.openxmlformats.org/drawingml/2006/table">
            <a:tbl>
              <a:tblPr firstRow="1" firstCol="1" bandRow="1">
                <a:tableStyleId>{5C22544A-7EE6-4342-B048-85BDC9FD1C3A}</a:tableStyleId>
              </a:tblPr>
              <a:tblGrid>
                <a:gridCol w="1716603">
                  <a:extLst>
                    <a:ext uri="{9D8B030D-6E8A-4147-A177-3AD203B41FA5}">
                      <a16:colId xmlns:a16="http://schemas.microsoft.com/office/drawing/2014/main" val="3666456354"/>
                    </a:ext>
                  </a:extLst>
                </a:gridCol>
                <a:gridCol w="1716603">
                  <a:extLst>
                    <a:ext uri="{9D8B030D-6E8A-4147-A177-3AD203B41FA5}">
                      <a16:colId xmlns:a16="http://schemas.microsoft.com/office/drawing/2014/main" val="140089172"/>
                    </a:ext>
                  </a:extLst>
                </a:gridCol>
                <a:gridCol w="1716603">
                  <a:extLst>
                    <a:ext uri="{9D8B030D-6E8A-4147-A177-3AD203B41FA5}">
                      <a16:colId xmlns:a16="http://schemas.microsoft.com/office/drawing/2014/main" val="363567868"/>
                    </a:ext>
                  </a:extLst>
                </a:gridCol>
                <a:gridCol w="1716603">
                  <a:extLst>
                    <a:ext uri="{9D8B030D-6E8A-4147-A177-3AD203B41FA5}">
                      <a16:colId xmlns:a16="http://schemas.microsoft.com/office/drawing/2014/main" val="1310183394"/>
                    </a:ext>
                  </a:extLst>
                </a:gridCol>
                <a:gridCol w="1716603">
                  <a:extLst>
                    <a:ext uri="{9D8B030D-6E8A-4147-A177-3AD203B41FA5}">
                      <a16:colId xmlns:a16="http://schemas.microsoft.com/office/drawing/2014/main" val="1205583691"/>
                    </a:ext>
                  </a:extLst>
                </a:gridCol>
              </a:tblGrid>
              <a:tr h="199920">
                <a:tc>
                  <a:txBody>
                    <a:bodyPr/>
                    <a:lstStyle/>
                    <a:p>
                      <a:pPr>
                        <a:lnSpc>
                          <a:spcPct val="107000"/>
                        </a:lnSpc>
                        <a:spcAft>
                          <a:spcPts val="800"/>
                        </a:spcAft>
                      </a:pPr>
                      <a:r>
                        <a:rPr lang="en-US" sz="1400">
                          <a:effectLst/>
                        </a:rPr>
                        <a:t>Test Case ID</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46418" marR="46418" marT="0" marB="0"/>
                </a:tc>
                <a:tc>
                  <a:txBody>
                    <a:bodyPr/>
                    <a:lstStyle/>
                    <a:p>
                      <a:pPr>
                        <a:lnSpc>
                          <a:spcPct val="107000"/>
                        </a:lnSpc>
                        <a:spcAft>
                          <a:spcPts val="800"/>
                        </a:spcAft>
                      </a:pPr>
                      <a:r>
                        <a:rPr lang="en-US" sz="1400">
                          <a:effectLst/>
                        </a:rPr>
                        <a:t>Test Scenario</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46418" marR="46418" marT="0" marB="0"/>
                </a:tc>
                <a:tc>
                  <a:txBody>
                    <a:bodyPr/>
                    <a:lstStyle/>
                    <a:p>
                      <a:pPr>
                        <a:lnSpc>
                          <a:spcPct val="107000"/>
                        </a:lnSpc>
                        <a:spcAft>
                          <a:spcPts val="800"/>
                        </a:spcAft>
                      </a:pPr>
                      <a:r>
                        <a:rPr lang="en-US" sz="1400">
                          <a:effectLst/>
                        </a:rPr>
                        <a:t>Requirement</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46418" marR="46418" marT="0" marB="0"/>
                </a:tc>
                <a:tc>
                  <a:txBody>
                    <a:bodyPr/>
                    <a:lstStyle/>
                    <a:p>
                      <a:pPr>
                        <a:lnSpc>
                          <a:spcPct val="107000"/>
                        </a:lnSpc>
                        <a:spcAft>
                          <a:spcPts val="800"/>
                        </a:spcAft>
                      </a:pPr>
                      <a:r>
                        <a:rPr lang="en-US" sz="1400">
                          <a:effectLst/>
                        </a:rPr>
                        <a:t>Expected Result</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46418" marR="46418" marT="0" marB="0"/>
                </a:tc>
                <a:tc>
                  <a:txBody>
                    <a:bodyPr/>
                    <a:lstStyle/>
                    <a:p>
                      <a:pPr>
                        <a:lnSpc>
                          <a:spcPct val="107000"/>
                        </a:lnSpc>
                        <a:spcAft>
                          <a:spcPts val="800"/>
                        </a:spcAft>
                      </a:pPr>
                      <a:r>
                        <a:rPr lang="en-US" sz="1400">
                          <a:effectLst/>
                        </a:rPr>
                        <a:t>Actual Result</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46418" marR="46418" marT="0" marB="0"/>
                </a:tc>
                <a:extLst>
                  <a:ext uri="{0D108BD9-81ED-4DB2-BD59-A6C34878D82A}">
                    <a16:rowId xmlns:a16="http://schemas.microsoft.com/office/drawing/2014/main" val="1784912342"/>
                  </a:ext>
                </a:extLst>
              </a:tr>
              <a:tr h="1346211">
                <a:tc>
                  <a:txBody>
                    <a:bodyPr/>
                    <a:lstStyle/>
                    <a:p>
                      <a:pPr>
                        <a:lnSpc>
                          <a:spcPct val="107000"/>
                        </a:lnSpc>
                        <a:spcAft>
                          <a:spcPts val="800"/>
                        </a:spcAft>
                      </a:pPr>
                      <a:r>
                        <a:rPr lang="en-US" sz="1400" dirty="0">
                          <a:effectLst/>
                        </a:rPr>
                        <a:t>TC_3</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txBody>
                  <a:tcPr marL="46418" marR="46418" marT="0" marB="0"/>
                </a:tc>
                <a:tc>
                  <a:txBody>
                    <a:bodyPr/>
                    <a:lstStyle/>
                    <a:p>
                      <a:pPr>
                        <a:lnSpc>
                          <a:spcPct val="107000"/>
                        </a:lnSpc>
                        <a:spcAft>
                          <a:spcPts val="800"/>
                        </a:spcAft>
                      </a:pPr>
                      <a:r>
                        <a:rPr lang="en-US" sz="1400">
                          <a:effectLst/>
                        </a:rPr>
                        <a:t>Perform Grocery Store Management System by </a:t>
                      </a:r>
                      <a:r>
                        <a:rPr lang="en-IN" sz="1400">
                          <a:effectLst/>
                        </a:rPr>
                        <a:t>verifying that the 'Add' button is working successfully.</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46418" marR="46418" marT="0" marB="0"/>
                </a:tc>
                <a:tc>
                  <a:txBody>
                    <a:bodyPr/>
                    <a:lstStyle/>
                    <a:p>
                      <a:pPr>
                        <a:lnSpc>
                          <a:spcPct val="107000"/>
                        </a:lnSpc>
                        <a:spcAft>
                          <a:spcPts val="800"/>
                        </a:spcAft>
                      </a:pPr>
                      <a:r>
                        <a:rPr lang="en-US" sz="1400" dirty="0">
                          <a:effectLst/>
                        </a:rPr>
                        <a:t>All the input fields should be filled.</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txBody>
                  <a:tcPr marL="46418" marR="46418" marT="0" marB="0"/>
                </a:tc>
                <a:tc>
                  <a:txBody>
                    <a:bodyPr/>
                    <a:lstStyle/>
                    <a:p>
                      <a:pPr>
                        <a:lnSpc>
                          <a:spcPct val="107000"/>
                        </a:lnSpc>
                        <a:spcAft>
                          <a:spcPts val="800"/>
                        </a:spcAft>
                      </a:pPr>
                      <a:r>
                        <a:rPr lang="en-IN" sz="1400">
                          <a:effectLst/>
                        </a:rPr>
                        <a:t>After clicking on the 'Add' button, the data should be added to the specified location.</a:t>
                      </a:r>
                    </a:p>
                    <a:p>
                      <a:pPr>
                        <a:lnSpc>
                          <a:spcPct val="107000"/>
                        </a:lnSpc>
                        <a:spcAft>
                          <a:spcPts val="800"/>
                        </a:spcAft>
                      </a:pPr>
                      <a:r>
                        <a:rPr lang="en-US" sz="1400">
                          <a:effectLst/>
                        </a:rPr>
                        <a:t> </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46418" marR="46418" marT="0" marB="0"/>
                </a:tc>
                <a:tc>
                  <a:txBody>
                    <a:bodyPr/>
                    <a:lstStyle/>
                    <a:p>
                      <a:pPr>
                        <a:lnSpc>
                          <a:spcPct val="107000"/>
                        </a:lnSpc>
                        <a:spcAft>
                          <a:spcPts val="800"/>
                        </a:spcAft>
                      </a:pPr>
                      <a:r>
                        <a:rPr lang="en-US" sz="1400">
                          <a:effectLst/>
                        </a:rPr>
                        <a:t>The data was added to the specified location.</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46418" marR="46418" marT="0" marB="0"/>
                </a:tc>
                <a:extLst>
                  <a:ext uri="{0D108BD9-81ED-4DB2-BD59-A6C34878D82A}">
                    <a16:rowId xmlns:a16="http://schemas.microsoft.com/office/drawing/2014/main" val="2675524515"/>
                  </a:ext>
                </a:extLst>
              </a:tr>
              <a:tr h="1346211">
                <a:tc>
                  <a:txBody>
                    <a:bodyPr/>
                    <a:lstStyle/>
                    <a:p>
                      <a:pPr>
                        <a:lnSpc>
                          <a:spcPct val="107000"/>
                        </a:lnSpc>
                        <a:spcAft>
                          <a:spcPts val="800"/>
                        </a:spcAft>
                      </a:pPr>
                      <a:r>
                        <a:rPr lang="en-US" sz="1400">
                          <a:effectLst/>
                        </a:rPr>
                        <a:t>TC_4</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46418" marR="46418" marT="0" marB="0"/>
                </a:tc>
                <a:tc>
                  <a:txBody>
                    <a:bodyPr/>
                    <a:lstStyle/>
                    <a:p>
                      <a:pPr>
                        <a:lnSpc>
                          <a:spcPct val="107000"/>
                        </a:lnSpc>
                        <a:spcAft>
                          <a:spcPts val="800"/>
                        </a:spcAft>
                      </a:pPr>
                      <a:r>
                        <a:rPr lang="en-US" sz="1400">
                          <a:effectLst/>
                        </a:rPr>
                        <a:t>Perform Grocery Store Management System by </a:t>
                      </a:r>
                      <a:r>
                        <a:rPr lang="en-IN" sz="1400">
                          <a:effectLst/>
                        </a:rPr>
                        <a:t>verifying that the 'Update' button is working successfully.</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46418" marR="46418" marT="0" marB="0"/>
                </a:tc>
                <a:tc>
                  <a:txBody>
                    <a:bodyPr/>
                    <a:lstStyle/>
                    <a:p>
                      <a:pPr>
                        <a:lnSpc>
                          <a:spcPct val="107000"/>
                        </a:lnSpc>
                        <a:spcAft>
                          <a:spcPts val="800"/>
                        </a:spcAft>
                      </a:pPr>
                      <a:r>
                        <a:rPr lang="en-US" sz="1400">
                          <a:effectLst/>
                        </a:rPr>
                        <a:t>All the input fields should be filled.</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46418" marR="46418" marT="0" marB="0"/>
                </a:tc>
                <a:tc>
                  <a:txBody>
                    <a:bodyPr/>
                    <a:lstStyle/>
                    <a:p>
                      <a:pPr>
                        <a:lnSpc>
                          <a:spcPct val="107000"/>
                        </a:lnSpc>
                        <a:spcAft>
                          <a:spcPts val="800"/>
                        </a:spcAft>
                      </a:pPr>
                      <a:r>
                        <a:rPr lang="en-IN" sz="1400">
                          <a:effectLst/>
                        </a:rPr>
                        <a:t>After clicking the 'Update' button, the specified location data should be updated.</a:t>
                      </a:r>
                    </a:p>
                    <a:p>
                      <a:pPr>
                        <a:lnSpc>
                          <a:spcPct val="107000"/>
                        </a:lnSpc>
                        <a:spcAft>
                          <a:spcPts val="800"/>
                        </a:spcAft>
                      </a:pPr>
                      <a:r>
                        <a:rPr lang="en-IN" sz="1400">
                          <a:effectLst/>
                        </a:rPr>
                        <a:t> </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46418" marR="46418" marT="0" marB="0"/>
                </a:tc>
                <a:tc>
                  <a:txBody>
                    <a:bodyPr/>
                    <a:lstStyle/>
                    <a:p>
                      <a:pPr>
                        <a:lnSpc>
                          <a:spcPct val="107000"/>
                        </a:lnSpc>
                        <a:spcAft>
                          <a:spcPts val="800"/>
                        </a:spcAft>
                      </a:pPr>
                      <a:r>
                        <a:rPr lang="en-US" sz="1400" dirty="0">
                          <a:effectLst/>
                        </a:rPr>
                        <a:t>The data was updated to the specified location.</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txBody>
                  <a:tcPr marL="46418" marR="46418" marT="0" marB="0"/>
                </a:tc>
                <a:extLst>
                  <a:ext uri="{0D108BD9-81ED-4DB2-BD59-A6C34878D82A}">
                    <a16:rowId xmlns:a16="http://schemas.microsoft.com/office/drawing/2014/main" val="1230855903"/>
                  </a:ext>
                </a:extLst>
              </a:tr>
              <a:tr h="1346211">
                <a:tc>
                  <a:txBody>
                    <a:bodyPr/>
                    <a:lstStyle/>
                    <a:p>
                      <a:pPr>
                        <a:lnSpc>
                          <a:spcPct val="107000"/>
                        </a:lnSpc>
                        <a:spcAft>
                          <a:spcPts val="800"/>
                        </a:spcAft>
                      </a:pPr>
                      <a:r>
                        <a:rPr lang="en-US" sz="1400">
                          <a:effectLst/>
                        </a:rPr>
                        <a:t>TC_5</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46418" marR="46418" marT="0" marB="0"/>
                </a:tc>
                <a:tc>
                  <a:txBody>
                    <a:bodyPr/>
                    <a:lstStyle/>
                    <a:p>
                      <a:pPr>
                        <a:lnSpc>
                          <a:spcPct val="107000"/>
                        </a:lnSpc>
                        <a:spcAft>
                          <a:spcPts val="800"/>
                        </a:spcAft>
                      </a:pPr>
                      <a:r>
                        <a:rPr lang="en-US" sz="1400">
                          <a:effectLst/>
                        </a:rPr>
                        <a:t>Perform Grocery Store Management System by </a:t>
                      </a:r>
                      <a:r>
                        <a:rPr lang="en-IN" sz="1400">
                          <a:effectLst/>
                        </a:rPr>
                        <a:t>verifying that the 'Delete' button is working successfully.</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46418" marR="46418" marT="0" marB="0"/>
                </a:tc>
                <a:tc>
                  <a:txBody>
                    <a:bodyPr/>
                    <a:lstStyle/>
                    <a:p>
                      <a:pPr>
                        <a:lnSpc>
                          <a:spcPct val="107000"/>
                        </a:lnSpc>
                        <a:spcAft>
                          <a:spcPts val="800"/>
                        </a:spcAft>
                      </a:pPr>
                      <a:r>
                        <a:rPr lang="en-US" sz="1400">
                          <a:effectLst/>
                        </a:rPr>
                        <a:t>All the input fields should be filled.</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46418" marR="46418" marT="0" marB="0"/>
                </a:tc>
                <a:tc>
                  <a:txBody>
                    <a:bodyPr/>
                    <a:lstStyle/>
                    <a:p>
                      <a:pPr>
                        <a:lnSpc>
                          <a:spcPct val="107000"/>
                        </a:lnSpc>
                        <a:spcAft>
                          <a:spcPts val="800"/>
                        </a:spcAft>
                      </a:pPr>
                      <a:r>
                        <a:rPr lang="en-IN" sz="1400">
                          <a:effectLst/>
                        </a:rPr>
                        <a:t>After clicking the 'Delete' button, the specified location data should be deleted.</a:t>
                      </a:r>
                    </a:p>
                    <a:p>
                      <a:pPr>
                        <a:lnSpc>
                          <a:spcPct val="107000"/>
                        </a:lnSpc>
                        <a:spcAft>
                          <a:spcPts val="800"/>
                        </a:spcAft>
                      </a:pPr>
                      <a:r>
                        <a:rPr lang="en-US" sz="1400">
                          <a:effectLst/>
                        </a:rPr>
                        <a:t> </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46418" marR="46418" marT="0" marB="0"/>
                </a:tc>
                <a:tc>
                  <a:txBody>
                    <a:bodyPr/>
                    <a:lstStyle/>
                    <a:p>
                      <a:pPr>
                        <a:lnSpc>
                          <a:spcPct val="107000"/>
                        </a:lnSpc>
                        <a:spcAft>
                          <a:spcPts val="800"/>
                        </a:spcAft>
                      </a:pPr>
                      <a:r>
                        <a:rPr lang="en-US" sz="1400">
                          <a:effectLst/>
                        </a:rPr>
                        <a:t>The data at the specified location was deleted.</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46418" marR="46418" marT="0" marB="0"/>
                </a:tc>
                <a:extLst>
                  <a:ext uri="{0D108BD9-81ED-4DB2-BD59-A6C34878D82A}">
                    <a16:rowId xmlns:a16="http://schemas.microsoft.com/office/drawing/2014/main" val="4122141568"/>
                  </a:ext>
                </a:extLst>
              </a:tr>
              <a:tr h="1252517">
                <a:tc>
                  <a:txBody>
                    <a:bodyPr/>
                    <a:lstStyle/>
                    <a:p>
                      <a:pPr>
                        <a:lnSpc>
                          <a:spcPct val="107000"/>
                        </a:lnSpc>
                        <a:spcAft>
                          <a:spcPts val="800"/>
                        </a:spcAft>
                      </a:pPr>
                      <a:r>
                        <a:rPr lang="en-US" sz="1400">
                          <a:effectLst/>
                        </a:rPr>
                        <a:t>TC_6</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46418" marR="46418" marT="0" marB="0"/>
                </a:tc>
                <a:tc>
                  <a:txBody>
                    <a:bodyPr/>
                    <a:lstStyle/>
                    <a:p>
                      <a:pPr>
                        <a:lnSpc>
                          <a:spcPct val="107000"/>
                        </a:lnSpc>
                        <a:spcAft>
                          <a:spcPts val="800"/>
                        </a:spcAft>
                      </a:pPr>
                      <a:r>
                        <a:rPr lang="en-US" sz="1400">
                          <a:effectLst/>
                        </a:rPr>
                        <a:t>Perform Grocery Store Management System by </a:t>
                      </a:r>
                      <a:r>
                        <a:rPr lang="en-IN" sz="1400">
                          <a:effectLst/>
                        </a:rPr>
                        <a:t>verifying that the 'Clear' button is working successfully.</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46418" marR="46418" marT="0" marB="0"/>
                </a:tc>
                <a:tc>
                  <a:txBody>
                    <a:bodyPr/>
                    <a:lstStyle/>
                    <a:p>
                      <a:pPr>
                        <a:lnSpc>
                          <a:spcPct val="107000"/>
                        </a:lnSpc>
                        <a:spcAft>
                          <a:spcPts val="800"/>
                        </a:spcAft>
                      </a:pPr>
                      <a:r>
                        <a:rPr lang="en-US" sz="1400">
                          <a:effectLst/>
                        </a:rPr>
                        <a:t>All the input fields should be filled.</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46418" marR="46418" marT="0" marB="0"/>
                </a:tc>
                <a:tc>
                  <a:txBody>
                    <a:bodyPr/>
                    <a:lstStyle/>
                    <a:p>
                      <a:pPr>
                        <a:lnSpc>
                          <a:spcPct val="107000"/>
                        </a:lnSpc>
                        <a:spcAft>
                          <a:spcPts val="800"/>
                        </a:spcAft>
                      </a:pPr>
                      <a:r>
                        <a:rPr lang="en-US" sz="1400">
                          <a:effectLst/>
                        </a:rPr>
                        <a:t>After clicking the "Clear" button, all input fields should be cleared.</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46418" marR="46418" marT="0" marB="0"/>
                </a:tc>
                <a:tc>
                  <a:txBody>
                    <a:bodyPr/>
                    <a:lstStyle/>
                    <a:p>
                      <a:pPr>
                        <a:lnSpc>
                          <a:spcPct val="107000"/>
                        </a:lnSpc>
                        <a:spcAft>
                          <a:spcPts val="800"/>
                        </a:spcAft>
                      </a:pPr>
                      <a:r>
                        <a:rPr lang="en-US" sz="1400" dirty="0">
                          <a:effectLst/>
                        </a:rPr>
                        <a:t>All input fields cleared.</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txBody>
                  <a:tcPr marL="46418" marR="46418" marT="0" marB="0"/>
                </a:tc>
                <a:extLst>
                  <a:ext uri="{0D108BD9-81ED-4DB2-BD59-A6C34878D82A}">
                    <a16:rowId xmlns:a16="http://schemas.microsoft.com/office/drawing/2014/main" val="3971203552"/>
                  </a:ext>
                </a:extLst>
              </a:tr>
            </a:tbl>
          </a:graphicData>
        </a:graphic>
      </p:graphicFrame>
    </p:spTree>
    <p:extLst>
      <p:ext uri="{BB962C8B-B14F-4D97-AF65-F5344CB8AC3E}">
        <p14:creationId xmlns:p14="http://schemas.microsoft.com/office/powerpoint/2010/main" val="2988424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CD7DA-BCD0-41C6-AEB1-46AE49755889}"/>
              </a:ext>
            </a:extLst>
          </p:cNvPr>
          <p:cNvSpPr>
            <a:spLocks noGrp="1"/>
          </p:cNvSpPr>
          <p:nvPr>
            <p:ph type="title"/>
          </p:nvPr>
        </p:nvSpPr>
        <p:spPr/>
        <p:txBody>
          <a:bodyPr/>
          <a:lstStyle/>
          <a:p>
            <a:r>
              <a:rPr lang="en-US" sz="3600" dirty="0"/>
              <a:t>CONTENTS</a:t>
            </a:r>
            <a:endParaRPr lang="en-IN" sz="3600" dirty="0"/>
          </a:p>
        </p:txBody>
      </p:sp>
      <p:sp>
        <p:nvSpPr>
          <p:cNvPr id="3" name="Text Placeholder 2">
            <a:extLst>
              <a:ext uri="{FF2B5EF4-FFF2-40B4-BE49-F238E27FC236}">
                <a16:creationId xmlns:a16="http://schemas.microsoft.com/office/drawing/2014/main" id="{52FE63A7-4B97-4AFC-9D2C-0A493A498D2F}"/>
              </a:ext>
            </a:extLst>
          </p:cNvPr>
          <p:cNvSpPr>
            <a:spLocks noGrp="1"/>
          </p:cNvSpPr>
          <p:nvPr>
            <p:ph type="body" idx="1"/>
          </p:nvPr>
        </p:nvSpPr>
        <p:spPr>
          <a:xfrm>
            <a:off x="738861" y="2071457"/>
            <a:ext cx="6132600" cy="4194000"/>
          </a:xfrm>
        </p:spPr>
        <p:txBody>
          <a:bodyPr/>
          <a:lstStyle/>
          <a:p>
            <a:r>
              <a:rPr lang="en-US" dirty="0"/>
              <a:t>Introduction </a:t>
            </a:r>
          </a:p>
          <a:p>
            <a:r>
              <a:rPr lang="en-US" dirty="0"/>
              <a:t>Literature Survey </a:t>
            </a:r>
          </a:p>
          <a:p>
            <a:r>
              <a:rPr lang="en-US" dirty="0"/>
              <a:t>Problem Statement</a:t>
            </a:r>
          </a:p>
          <a:p>
            <a:r>
              <a:rPr lang="en-US" dirty="0"/>
              <a:t>Objectives and Scope</a:t>
            </a:r>
          </a:p>
          <a:p>
            <a:r>
              <a:rPr lang="en-US" dirty="0"/>
              <a:t>System Analysis</a:t>
            </a:r>
          </a:p>
          <a:p>
            <a:r>
              <a:rPr lang="en-US" dirty="0"/>
              <a:t>System Design</a:t>
            </a:r>
          </a:p>
          <a:p>
            <a:r>
              <a:rPr lang="en-US" dirty="0"/>
              <a:t>Implementation</a:t>
            </a:r>
          </a:p>
          <a:p>
            <a:r>
              <a:rPr lang="en-US" dirty="0"/>
              <a:t>Test Cases</a:t>
            </a:r>
          </a:p>
          <a:p>
            <a:r>
              <a:rPr lang="en-US" dirty="0"/>
              <a:t>Future Scope </a:t>
            </a:r>
          </a:p>
          <a:p>
            <a:r>
              <a:rPr lang="en-US" dirty="0"/>
              <a:t>Conclusion </a:t>
            </a:r>
          </a:p>
          <a:p>
            <a:r>
              <a:rPr lang="en-US" dirty="0"/>
              <a:t>References</a:t>
            </a:r>
          </a:p>
        </p:txBody>
      </p:sp>
    </p:spTree>
    <p:extLst>
      <p:ext uri="{BB962C8B-B14F-4D97-AF65-F5344CB8AC3E}">
        <p14:creationId xmlns:p14="http://schemas.microsoft.com/office/powerpoint/2010/main" val="34940884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2CAE2E2-5DFB-48DB-AFDE-8772ED749F94}"/>
              </a:ext>
            </a:extLst>
          </p:cNvPr>
          <p:cNvGraphicFramePr>
            <a:graphicFrameLocks noGrp="1"/>
          </p:cNvGraphicFramePr>
          <p:nvPr>
            <p:extLst>
              <p:ext uri="{D42A27DB-BD31-4B8C-83A1-F6EECF244321}">
                <p14:modId xmlns:p14="http://schemas.microsoft.com/office/powerpoint/2010/main" val="3844568550"/>
              </p:ext>
            </p:extLst>
          </p:nvPr>
        </p:nvGraphicFramePr>
        <p:xfrm>
          <a:off x="361360" y="1901597"/>
          <a:ext cx="8421280" cy="2476627"/>
        </p:xfrm>
        <a:graphic>
          <a:graphicData uri="http://schemas.openxmlformats.org/drawingml/2006/table">
            <a:tbl>
              <a:tblPr firstRow="1" firstCol="1" bandRow="1">
                <a:tableStyleId>{5C22544A-7EE6-4342-B048-85BDC9FD1C3A}</a:tableStyleId>
              </a:tblPr>
              <a:tblGrid>
                <a:gridCol w="1260461">
                  <a:extLst>
                    <a:ext uri="{9D8B030D-6E8A-4147-A177-3AD203B41FA5}">
                      <a16:colId xmlns:a16="http://schemas.microsoft.com/office/drawing/2014/main" val="2830488900"/>
                    </a:ext>
                  </a:extLst>
                </a:gridCol>
                <a:gridCol w="2108051">
                  <a:extLst>
                    <a:ext uri="{9D8B030D-6E8A-4147-A177-3AD203B41FA5}">
                      <a16:colId xmlns:a16="http://schemas.microsoft.com/office/drawing/2014/main" val="3628436223"/>
                    </a:ext>
                  </a:extLst>
                </a:gridCol>
                <a:gridCol w="1333825">
                  <a:extLst>
                    <a:ext uri="{9D8B030D-6E8A-4147-A177-3AD203B41FA5}">
                      <a16:colId xmlns:a16="http://schemas.microsoft.com/office/drawing/2014/main" val="3838496115"/>
                    </a:ext>
                  </a:extLst>
                </a:gridCol>
                <a:gridCol w="1615575">
                  <a:extLst>
                    <a:ext uri="{9D8B030D-6E8A-4147-A177-3AD203B41FA5}">
                      <a16:colId xmlns:a16="http://schemas.microsoft.com/office/drawing/2014/main" val="3117605000"/>
                    </a:ext>
                  </a:extLst>
                </a:gridCol>
                <a:gridCol w="2103368">
                  <a:extLst>
                    <a:ext uri="{9D8B030D-6E8A-4147-A177-3AD203B41FA5}">
                      <a16:colId xmlns:a16="http://schemas.microsoft.com/office/drawing/2014/main" val="862747416"/>
                    </a:ext>
                  </a:extLst>
                </a:gridCol>
              </a:tblGrid>
              <a:tr h="172214">
                <a:tc>
                  <a:txBody>
                    <a:bodyPr/>
                    <a:lstStyle/>
                    <a:p>
                      <a:pPr>
                        <a:lnSpc>
                          <a:spcPct val="107000"/>
                        </a:lnSpc>
                        <a:spcAft>
                          <a:spcPts val="800"/>
                        </a:spcAft>
                      </a:pPr>
                      <a:r>
                        <a:rPr lang="en-US" sz="1400">
                          <a:effectLst/>
                        </a:rPr>
                        <a:t>Test Case ID</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63543" marR="63543" marT="0" marB="0"/>
                </a:tc>
                <a:tc>
                  <a:txBody>
                    <a:bodyPr/>
                    <a:lstStyle/>
                    <a:p>
                      <a:pPr>
                        <a:lnSpc>
                          <a:spcPct val="107000"/>
                        </a:lnSpc>
                        <a:spcAft>
                          <a:spcPts val="800"/>
                        </a:spcAft>
                      </a:pPr>
                      <a:r>
                        <a:rPr lang="en-US" sz="1400">
                          <a:effectLst/>
                        </a:rPr>
                        <a:t>Test Scenario</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63543" marR="63543" marT="0" marB="0"/>
                </a:tc>
                <a:tc>
                  <a:txBody>
                    <a:bodyPr/>
                    <a:lstStyle/>
                    <a:p>
                      <a:pPr>
                        <a:lnSpc>
                          <a:spcPct val="107000"/>
                        </a:lnSpc>
                        <a:spcAft>
                          <a:spcPts val="800"/>
                        </a:spcAft>
                      </a:pPr>
                      <a:r>
                        <a:rPr lang="en-US" sz="1400">
                          <a:effectLst/>
                        </a:rPr>
                        <a:t>Requirement</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63543" marR="63543" marT="0" marB="0"/>
                </a:tc>
                <a:tc>
                  <a:txBody>
                    <a:bodyPr/>
                    <a:lstStyle/>
                    <a:p>
                      <a:pPr>
                        <a:lnSpc>
                          <a:spcPct val="107000"/>
                        </a:lnSpc>
                        <a:spcAft>
                          <a:spcPts val="800"/>
                        </a:spcAft>
                      </a:pPr>
                      <a:r>
                        <a:rPr lang="en-US" sz="1400">
                          <a:effectLst/>
                        </a:rPr>
                        <a:t>Expected Result</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63543" marR="63543" marT="0" marB="0"/>
                </a:tc>
                <a:tc>
                  <a:txBody>
                    <a:bodyPr/>
                    <a:lstStyle/>
                    <a:p>
                      <a:pPr>
                        <a:lnSpc>
                          <a:spcPct val="107000"/>
                        </a:lnSpc>
                        <a:spcAft>
                          <a:spcPts val="800"/>
                        </a:spcAft>
                      </a:pPr>
                      <a:r>
                        <a:rPr lang="en-US" sz="1400">
                          <a:effectLst/>
                        </a:rPr>
                        <a:t>Actual Result</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63543" marR="63543" marT="0" marB="0"/>
                </a:tc>
                <a:extLst>
                  <a:ext uri="{0D108BD9-81ED-4DB2-BD59-A6C34878D82A}">
                    <a16:rowId xmlns:a16="http://schemas.microsoft.com/office/drawing/2014/main" val="2082292015"/>
                  </a:ext>
                </a:extLst>
              </a:tr>
              <a:tr h="897545">
                <a:tc>
                  <a:txBody>
                    <a:bodyPr/>
                    <a:lstStyle/>
                    <a:p>
                      <a:pPr>
                        <a:lnSpc>
                          <a:spcPct val="107000"/>
                        </a:lnSpc>
                        <a:spcAft>
                          <a:spcPts val="800"/>
                        </a:spcAft>
                      </a:pPr>
                      <a:r>
                        <a:rPr lang="en-US" sz="1400">
                          <a:effectLst/>
                        </a:rPr>
                        <a:t>TC_7</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63543" marR="63543" marT="0" marB="0"/>
                </a:tc>
                <a:tc>
                  <a:txBody>
                    <a:bodyPr/>
                    <a:lstStyle/>
                    <a:p>
                      <a:pPr>
                        <a:lnSpc>
                          <a:spcPct val="107000"/>
                        </a:lnSpc>
                        <a:spcAft>
                          <a:spcPts val="800"/>
                        </a:spcAft>
                      </a:pPr>
                      <a:r>
                        <a:rPr lang="en-US" sz="1400">
                          <a:effectLst/>
                        </a:rPr>
                        <a:t>Perform Grocery Store Management System by checking valid Username and Password for Employee.</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63543" marR="63543" marT="0" marB="0"/>
                </a:tc>
                <a:tc>
                  <a:txBody>
                    <a:bodyPr/>
                    <a:lstStyle/>
                    <a:p>
                      <a:pPr>
                        <a:lnSpc>
                          <a:spcPct val="107000"/>
                        </a:lnSpc>
                        <a:spcAft>
                          <a:spcPts val="800"/>
                        </a:spcAft>
                      </a:pPr>
                      <a:r>
                        <a:rPr lang="en-US" sz="1400">
                          <a:effectLst/>
                        </a:rPr>
                        <a:t>Employee Username and Password.</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63543" marR="63543" marT="0" marB="0"/>
                </a:tc>
                <a:tc>
                  <a:txBody>
                    <a:bodyPr/>
                    <a:lstStyle/>
                    <a:p>
                      <a:pPr>
                        <a:lnSpc>
                          <a:spcPct val="107000"/>
                        </a:lnSpc>
                        <a:spcAft>
                          <a:spcPts val="800"/>
                        </a:spcAft>
                      </a:pPr>
                      <a:r>
                        <a:rPr lang="en-US" sz="1400" dirty="0">
                          <a:effectLst/>
                        </a:rPr>
                        <a:t>Employees </a:t>
                      </a:r>
                      <a:r>
                        <a:rPr lang="en-IN" sz="1400" dirty="0">
                          <a:effectLst/>
                        </a:rPr>
                        <a:t>must be logged in successfully.</a:t>
                      </a:r>
                    </a:p>
                    <a:p>
                      <a:pPr>
                        <a:lnSpc>
                          <a:spcPct val="107000"/>
                        </a:lnSpc>
                        <a:spcAft>
                          <a:spcPts val="800"/>
                        </a:spcAft>
                      </a:pPr>
                      <a:r>
                        <a:rPr lang="en-US" sz="1400" dirty="0">
                          <a:effectLst/>
                        </a:rPr>
                        <a:t> </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txBody>
                  <a:tcPr marL="63543" marR="63543" marT="0" marB="0"/>
                </a:tc>
                <a:tc>
                  <a:txBody>
                    <a:bodyPr/>
                    <a:lstStyle/>
                    <a:p>
                      <a:pPr>
                        <a:lnSpc>
                          <a:spcPct val="107000"/>
                        </a:lnSpc>
                        <a:spcAft>
                          <a:spcPts val="800"/>
                        </a:spcAft>
                      </a:pPr>
                      <a:r>
                        <a:rPr lang="en-US" sz="1400" dirty="0">
                          <a:effectLst/>
                        </a:rPr>
                        <a:t>The username and password are correct means the employee has successfully logged in.</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txBody>
                  <a:tcPr marL="63543" marR="63543" marT="0" marB="0"/>
                </a:tc>
                <a:extLst>
                  <a:ext uri="{0D108BD9-81ED-4DB2-BD59-A6C34878D82A}">
                    <a16:rowId xmlns:a16="http://schemas.microsoft.com/office/drawing/2014/main" val="2230898906"/>
                  </a:ext>
                </a:extLst>
              </a:tr>
              <a:tr h="897545">
                <a:tc>
                  <a:txBody>
                    <a:bodyPr/>
                    <a:lstStyle/>
                    <a:p>
                      <a:pPr>
                        <a:lnSpc>
                          <a:spcPct val="107000"/>
                        </a:lnSpc>
                        <a:spcAft>
                          <a:spcPts val="800"/>
                        </a:spcAft>
                      </a:pPr>
                      <a:r>
                        <a:rPr lang="en-US" sz="1400">
                          <a:effectLst/>
                        </a:rPr>
                        <a:t>TC_8</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63543" marR="63543" marT="0" marB="0"/>
                </a:tc>
                <a:tc>
                  <a:txBody>
                    <a:bodyPr/>
                    <a:lstStyle/>
                    <a:p>
                      <a:pPr>
                        <a:lnSpc>
                          <a:spcPct val="107000"/>
                        </a:lnSpc>
                        <a:spcAft>
                          <a:spcPts val="800"/>
                        </a:spcAft>
                      </a:pPr>
                      <a:r>
                        <a:rPr lang="en-US" sz="1400">
                          <a:effectLst/>
                        </a:rPr>
                        <a:t>Perform Grocery Store Management System by checking valid Username and Password for Employee.</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63543" marR="63543" marT="0" marB="0"/>
                </a:tc>
                <a:tc>
                  <a:txBody>
                    <a:bodyPr/>
                    <a:lstStyle/>
                    <a:p>
                      <a:pPr>
                        <a:lnSpc>
                          <a:spcPct val="107000"/>
                        </a:lnSpc>
                        <a:spcAft>
                          <a:spcPts val="800"/>
                        </a:spcAft>
                      </a:pPr>
                      <a:r>
                        <a:rPr lang="en-US" sz="1400" dirty="0">
                          <a:effectLst/>
                        </a:rPr>
                        <a:t>Employee Username and Password.</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txBody>
                  <a:tcPr marL="63543" marR="63543" marT="0" marB="0"/>
                </a:tc>
                <a:tc>
                  <a:txBody>
                    <a:bodyPr/>
                    <a:lstStyle/>
                    <a:p>
                      <a:pPr>
                        <a:lnSpc>
                          <a:spcPct val="107000"/>
                        </a:lnSpc>
                        <a:spcAft>
                          <a:spcPts val="800"/>
                        </a:spcAft>
                      </a:pPr>
                      <a:r>
                        <a:rPr lang="en-US" sz="1400">
                          <a:effectLst/>
                        </a:rPr>
                        <a:t>Employees </a:t>
                      </a:r>
                      <a:r>
                        <a:rPr lang="en-IN" sz="1400">
                          <a:effectLst/>
                        </a:rPr>
                        <a:t>must be logged in successfully.</a:t>
                      </a:r>
                    </a:p>
                    <a:p>
                      <a:pPr>
                        <a:lnSpc>
                          <a:spcPct val="107000"/>
                        </a:lnSpc>
                        <a:spcAft>
                          <a:spcPts val="800"/>
                        </a:spcAft>
                      </a:pPr>
                      <a:r>
                        <a:rPr lang="en-US" sz="1400">
                          <a:effectLst/>
                        </a:rPr>
                        <a:t> </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63543" marR="63543" marT="0" marB="0"/>
                </a:tc>
                <a:tc>
                  <a:txBody>
                    <a:bodyPr/>
                    <a:lstStyle/>
                    <a:p>
                      <a:pPr>
                        <a:lnSpc>
                          <a:spcPct val="107000"/>
                        </a:lnSpc>
                        <a:spcAft>
                          <a:spcPts val="800"/>
                        </a:spcAft>
                      </a:pPr>
                      <a:r>
                        <a:rPr lang="en-US" sz="1400" dirty="0">
                          <a:effectLst/>
                        </a:rPr>
                        <a:t>The username and password are incorrect means the employee has not successfully logged in.</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txBody>
                  <a:tcPr marL="63543" marR="63543" marT="0" marB="0"/>
                </a:tc>
                <a:extLst>
                  <a:ext uri="{0D108BD9-81ED-4DB2-BD59-A6C34878D82A}">
                    <a16:rowId xmlns:a16="http://schemas.microsoft.com/office/drawing/2014/main" val="665692195"/>
                  </a:ext>
                </a:extLst>
              </a:tr>
            </a:tbl>
          </a:graphicData>
        </a:graphic>
      </p:graphicFrame>
      <p:sp>
        <p:nvSpPr>
          <p:cNvPr id="5" name="Rectangle 1">
            <a:extLst>
              <a:ext uri="{FF2B5EF4-FFF2-40B4-BE49-F238E27FC236}">
                <a16:creationId xmlns:a16="http://schemas.microsoft.com/office/drawing/2014/main" id="{196341AF-F8CA-40A0-84FC-1E0439ACEBE2}"/>
              </a:ext>
            </a:extLst>
          </p:cNvPr>
          <p:cNvSpPr>
            <a:spLocks noChangeArrowheads="1"/>
          </p:cNvSpPr>
          <p:nvPr/>
        </p:nvSpPr>
        <p:spPr bwMode="auto">
          <a:xfrm>
            <a:off x="361360" y="1373944"/>
            <a:ext cx="24080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sng" strike="noStrike" cap="none" normalizeH="0" baseline="0" dirty="0">
                <a:ln>
                  <a:noFill/>
                </a:ln>
                <a:solidFill>
                  <a:schemeClr val="tx1"/>
                </a:solidFill>
                <a:effectLst/>
                <a:latin typeface="Cambria" panose="02040503050406030204" pitchFamily="18" charset="0"/>
                <a:ea typeface="Calibri" panose="020F0502020204030204" pitchFamily="34" charset="0"/>
                <a:cs typeface="Mangal" panose="02040503050203030202" pitchFamily="18" charset="0"/>
              </a:rPr>
              <a:t>Employee User-</a:t>
            </a:r>
          </a:p>
        </p:txBody>
      </p:sp>
    </p:spTree>
    <p:extLst>
      <p:ext uri="{BB962C8B-B14F-4D97-AF65-F5344CB8AC3E}">
        <p14:creationId xmlns:p14="http://schemas.microsoft.com/office/powerpoint/2010/main" val="4230304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AC82A9D-2CD3-43D8-B032-A2EFD11B81B8}"/>
              </a:ext>
            </a:extLst>
          </p:cNvPr>
          <p:cNvGraphicFramePr>
            <a:graphicFrameLocks noGrp="1"/>
          </p:cNvGraphicFramePr>
          <p:nvPr>
            <p:extLst>
              <p:ext uri="{D42A27DB-BD31-4B8C-83A1-F6EECF244321}">
                <p14:modId xmlns:p14="http://schemas.microsoft.com/office/powerpoint/2010/main" val="122493249"/>
              </p:ext>
            </p:extLst>
          </p:nvPr>
        </p:nvGraphicFramePr>
        <p:xfrm>
          <a:off x="427685" y="473561"/>
          <a:ext cx="8405229" cy="5967984"/>
        </p:xfrm>
        <a:graphic>
          <a:graphicData uri="http://schemas.openxmlformats.org/drawingml/2006/table">
            <a:tbl>
              <a:tblPr firstRow="1" firstCol="1" bandRow="1">
                <a:tableStyleId>{5C22544A-7EE6-4342-B048-85BDC9FD1C3A}</a:tableStyleId>
              </a:tblPr>
              <a:tblGrid>
                <a:gridCol w="1258059">
                  <a:extLst>
                    <a:ext uri="{9D8B030D-6E8A-4147-A177-3AD203B41FA5}">
                      <a16:colId xmlns:a16="http://schemas.microsoft.com/office/drawing/2014/main" val="1755908135"/>
                    </a:ext>
                  </a:extLst>
                </a:gridCol>
                <a:gridCol w="2104033">
                  <a:extLst>
                    <a:ext uri="{9D8B030D-6E8A-4147-A177-3AD203B41FA5}">
                      <a16:colId xmlns:a16="http://schemas.microsoft.com/office/drawing/2014/main" val="3389640322"/>
                    </a:ext>
                  </a:extLst>
                </a:gridCol>
                <a:gridCol w="1331282">
                  <a:extLst>
                    <a:ext uri="{9D8B030D-6E8A-4147-A177-3AD203B41FA5}">
                      <a16:colId xmlns:a16="http://schemas.microsoft.com/office/drawing/2014/main" val="3939291441"/>
                    </a:ext>
                  </a:extLst>
                </a:gridCol>
                <a:gridCol w="2103255">
                  <a:extLst>
                    <a:ext uri="{9D8B030D-6E8A-4147-A177-3AD203B41FA5}">
                      <a16:colId xmlns:a16="http://schemas.microsoft.com/office/drawing/2014/main" val="3952286792"/>
                    </a:ext>
                  </a:extLst>
                </a:gridCol>
                <a:gridCol w="1608600">
                  <a:extLst>
                    <a:ext uri="{9D8B030D-6E8A-4147-A177-3AD203B41FA5}">
                      <a16:colId xmlns:a16="http://schemas.microsoft.com/office/drawing/2014/main" val="2428315029"/>
                    </a:ext>
                  </a:extLst>
                </a:gridCol>
              </a:tblGrid>
              <a:tr h="137873">
                <a:tc>
                  <a:txBody>
                    <a:bodyPr/>
                    <a:lstStyle/>
                    <a:p>
                      <a:pPr>
                        <a:lnSpc>
                          <a:spcPct val="107000"/>
                        </a:lnSpc>
                        <a:spcAft>
                          <a:spcPts val="800"/>
                        </a:spcAft>
                      </a:pPr>
                      <a:r>
                        <a:rPr lang="en-US" sz="1400">
                          <a:effectLst/>
                        </a:rPr>
                        <a:t>Test Case ID</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50872" marR="50872" marT="0" marB="0"/>
                </a:tc>
                <a:tc>
                  <a:txBody>
                    <a:bodyPr/>
                    <a:lstStyle/>
                    <a:p>
                      <a:pPr>
                        <a:lnSpc>
                          <a:spcPct val="107000"/>
                        </a:lnSpc>
                        <a:spcAft>
                          <a:spcPts val="800"/>
                        </a:spcAft>
                      </a:pPr>
                      <a:r>
                        <a:rPr lang="en-US" sz="1400">
                          <a:effectLst/>
                        </a:rPr>
                        <a:t>Test Scenario</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50872" marR="50872" marT="0" marB="0"/>
                </a:tc>
                <a:tc>
                  <a:txBody>
                    <a:bodyPr/>
                    <a:lstStyle/>
                    <a:p>
                      <a:pPr>
                        <a:lnSpc>
                          <a:spcPct val="107000"/>
                        </a:lnSpc>
                        <a:spcAft>
                          <a:spcPts val="800"/>
                        </a:spcAft>
                      </a:pPr>
                      <a:r>
                        <a:rPr lang="en-US" sz="1400">
                          <a:effectLst/>
                        </a:rPr>
                        <a:t>Requirement</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50872" marR="50872" marT="0" marB="0"/>
                </a:tc>
                <a:tc>
                  <a:txBody>
                    <a:bodyPr/>
                    <a:lstStyle/>
                    <a:p>
                      <a:pPr>
                        <a:lnSpc>
                          <a:spcPct val="107000"/>
                        </a:lnSpc>
                        <a:spcAft>
                          <a:spcPts val="800"/>
                        </a:spcAft>
                      </a:pPr>
                      <a:r>
                        <a:rPr lang="en-US" sz="1400">
                          <a:effectLst/>
                        </a:rPr>
                        <a:t>Expected Result</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50872" marR="50872" marT="0" marB="0"/>
                </a:tc>
                <a:tc>
                  <a:txBody>
                    <a:bodyPr/>
                    <a:lstStyle/>
                    <a:p>
                      <a:pPr>
                        <a:lnSpc>
                          <a:spcPct val="107000"/>
                        </a:lnSpc>
                        <a:spcAft>
                          <a:spcPts val="800"/>
                        </a:spcAft>
                      </a:pPr>
                      <a:r>
                        <a:rPr lang="en-US" sz="1400">
                          <a:effectLst/>
                        </a:rPr>
                        <a:t>Actual Result</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50872" marR="50872" marT="0" marB="0"/>
                </a:tc>
                <a:extLst>
                  <a:ext uri="{0D108BD9-81ED-4DB2-BD59-A6C34878D82A}">
                    <a16:rowId xmlns:a16="http://schemas.microsoft.com/office/drawing/2014/main" val="897954761"/>
                  </a:ext>
                </a:extLst>
              </a:tr>
              <a:tr h="793932">
                <a:tc>
                  <a:txBody>
                    <a:bodyPr/>
                    <a:lstStyle/>
                    <a:p>
                      <a:pPr>
                        <a:lnSpc>
                          <a:spcPct val="107000"/>
                        </a:lnSpc>
                        <a:spcAft>
                          <a:spcPts val="800"/>
                        </a:spcAft>
                      </a:pPr>
                      <a:r>
                        <a:rPr lang="en-US" sz="1400">
                          <a:effectLst/>
                        </a:rPr>
                        <a:t>TC_9</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50872" marR="50872" marT="0" marB="0"/>
                </a:tc>
                <a:tc>
                  <a:txBody>
                    <a:bodyPr/>
                    <a:lstStyle/>
                    <a:p>
                      <a:pPr>
                        <a:lnSpc>
                          <a:spcPct val="107000"/>
                        </a:lnSpc>
                        <a:spcAft>
                          <a:spcPts val="800"/>
                        </a:spcAft>
                      </a:pPr>
                      <a:r>
                        <a:rPr lang="en-US" sz="1400" dirty="0">
                          <a:effectLst/>
                        </a:rPr>
                        <a:t>Perform Grocery Store Management System by </a:t>
                      </a:r>
                      <a:r>
                        <a:rPr lang="en-IN" sz="1400" dirty="0">
                          <a:effectLst/>
                        </a:rPr>
                        <a:t>verifying that the 'Add to Bill' button is working successfully.</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txBody>
                  <a:tcPr marL="50872" marR="50872" marT="0" marB="0"/>
                </a:tc>
                <a:tc>
                  <a:txBody>
                    <a:bodyPr/>
                    <a:lstStyle/>
                    <a:p>
                      <a:pPr>
                        <a:lnSpc>
                          <a:spcPct val="107000"/>
                        </a:lnSpc>
                        <a:spcAft>
                          <a:spcPts val="800"/>
                        </a:spcAft>
                      </a:pPr>
                      <a:r>
                        <a:rPr lang="en-US" sz="1400">
                          <a:effectLst/>
                        </a:rPr>
                        <a:t>All the input fields should be filled.</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50872" marR="50872" marT="0" marB="0"/>
                </a:tc>
                <a:tc>
                  <a:txBody>
                    <a:bodyPr/>
                    <a:lstStyle/>
                    <a:p>
                      <a:pPr>
                        <a:lnSpc>
                          <a:spcPct val="107000"/>
                        </a:lnSpc>
                        <a:spcAft>
                          <a:spcPts val="800"/>
                        </a:spcAft>
                      </a:pPr>
                      <a:r>
                        <a:rPr lang="en-IN" sz="1400">
                          <a:effectLst/>
                        </a:rPr>
                        <a:t>After clicking on the 'Add to Bill' button, the data should be added to the bill.</a:t>
                      </a:r>
                    </a:p>
                    <a:p>
                      <a:pPr>
                        <a:lnSpc>
                          <a:spcPct val="107000"/>
                        </a:lnSpc>
                        <a:spcAft>
                          <a:spcPts val="800"/>
                        </a:spcAft>
                      </a:pPr>
                      <a:r>
                        <a:rPr lang="en-US" sz="1400">
                          <a:effectLst/>
                        </a:rPr>
                        <a:t> </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50872" marR="50872" marT="0" marB="0"/>
                </a:tc>
                <a:tc>
                  <a:txBody>
                    <a:bodyPr/>
                    <a:lstStyle/>
                    <a:p>
                      <a:pPr>
                        <a:lnSpc>
                          <a:spcPct val="107000"/>
                        </a:lnSpc>
                        <a:spcAft>
                          <a:spcPts val="800"/>
                        </a:spcAft>
                      </a:pPr>
                      <a:r>
                        <a:rPr lang="en-US" sz="1400">
                          <a:effectLst/>
                        </a:rPr>
                        <a:t>The data was added to the bill.</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50872" marR="50872" marT="0" marB="0"/>
                </a:tc>
                <a:extLst>
                  <a:ext uri="{0D108BD9-81ED-4DB2-BD59-A6C34878D82A}">
                    <a16:rowId xmlns:a16="http://schemas.microsoft.com/office/drawing/2014/main" val="1141857175"/>
                  </a:ext>
                </a:extLst>
              </a:tr>
              <a:tr h="718566">
                <a:tc>
                  <a:txBody>
                    <a:bodyPr/>
                    <a:lstStyle/>
                    <a:p>
                      <a:pPr>
                        <a:lnSpc>
                          <a:spcPct val="107000"/>
                        </a:lnSpc>
                        <a:spcAft>
                          <a:spcPts val="800"/>
                        </a:spcAft>
                      </a:pPr>
                      <a:r>
                        <a:rPr lang="en-US" sz="1400">
                          <a:effectLst/>
                        </a:rPr>
                        <a:t>TC_10</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50872" marR="50872" marT="0" marB="0"/>
                </a:tc>
                <a:tc>
                  <a:txBody>
                    <a:bodyPr/>
                    <a:lstStyle/>
                    <a:p>
                      <a:pPr>
                        <a:lnSpc>
                          <a:spcPct val="107000"/>
                        </a:lnSpc>
                        <a:spcAft>
                          <a:spcPts val="800"/>
                        </a:spcAft>
                      </a:pPr>
                      <a:r>
                        <a:rPr lang="en-US" sz="1400">
                          <a:effectLst/>
                        </a:rPr>
                        <a:t>Perform Grocery Store Management System by </a:t>
                      </a:r>
                      <a:r>
                        <a:rPr lang="en-IN" sz="1400">
                          <a:effectLst/>
                        </a:rPr>
                        <a:t>verifying that the 'Clear' button is working successfully.</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txBody>
                  <a:tcPr marL="50872" marR="50872" marT="0" marB="0"/>
                </a:tc>
                <a:tc>
                  <a:txBody>
                    <a:bodyPr/>
                    <a:lstStyle/>
                    <a:p>
                      <a:pPr>
                        <a:lnSpc>
                          <a:spcPct val="107000"/>
                        </a:lnSpc>
                        <a:spcAft>
                          <a:spcPts val="800"/>
                        </a:spcAft>
                      </a:pPr>
                      <a:r>
                        <a:rPr lang="en-US" sz="1400">
                          <a:effectLst/>
                        </a:rPr>
                        <a:t>All the input fields should be filled.</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txBody>
                  <a:tcPr marL="50872" marR="50872" marT="0" marB="0"/>
                </a:tc>
                <a:tc>
                  <a:txBody>
                    <a:bodyPr/>
                    <a:lstStyle/>
                    <a:p>
                      <a:pPr>
                        <a:lnSpc>
                          <a:spcPct val="107000"/>
                        </a:lnSpc>
                        <a:spcAft>
                          <a:spcPts val="800"/>
                        </a:spcAft>
                      </a:pPr>
                      <a:r>
                        <a:rPr lang="en-US" sz="1400">
                          <a:effectLst/>
                        </a:rPr>
                        <a:t>After clicking the "Clear" button, all input fields should be cleared.</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50872" marR="50872" marT="0" marB="0"/>
                </a:tc>
                <a:tc>
                  <a:txBody>
                    <a:bodyPr/>
                    <a:lstStyle/>
                    <a:p>
                      <a:pPr>
                        <a:lnSpc>
                          <a:spcPct val="107000"/>
                        </a:lnSpc>
                        <a:spcAft>
                          <a:spcPts val="800"/>
                        </a:spcAft>
                      </a:pPr>
                      <a:r>
                        <a:rPr lang="en-US" sz="1400">
                          <a:effectLst/>
                        </a:rPr>
                        <a:t>All input fields cleared.</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50872" marR="50872" marT="0" marB="0"/>
                </a:tc>
                <a:extLst>
                  <a:ext uri="{0D108BD9-81ED-4DB2-BD59-A6C34878D82A}">
                    <a16:rowId xmlns:a16="http://schemas.microsoft.com/office/drawing/2014/main" val="3750673990"/>
                  </a:ext>
                </a:extLst>
              </a:tr>
              <a:tr h="793932">
                <a:tc>
                  <a:txBody>
                    <a:bodyPr/>
                    <a:lstStyle/>
                    <a:p>
                      <a:pPr>
                        <a:lnSpc>
                          <a:spcPct val="107000"/>
                        </a:lnSpc>
                        <a:spcAft>
                          <a:spcPts val="800"/>
                        </a:spcAft>
                      </a:pPr>
                      <a:r>
                        <a:rPr lang="en-US" sz="1400">
                          <a:effectLst/>
                        </a:rPr>
                        <a:t>TC_11</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50872" marR="50872" marT="0" marB="0"/>
                </a:tc>
                <a:tc>
                  <a:txBody>
                    <a:bodyPr/>
                    <a:lstStyle/>
                    <a:p>
                      <a:pPr>
                        <a:lnSpc>
                          <a:spcPct val="107000"/>
                        </a:lnSpc>
                        <a:spcAft>
                          <a:spcPts val="800"/>
                        </a:spcAft>
                      </a:pPr>
                      <a:r>
                        <a:rPr lang="en-US" sz="1400">
                          <a:effectLst/>
                        </a:rPr>
                        <a:t>Perform Grocery Store Management System by </a:t>
                      </a:r>
                      <a:r>
                        <a:rPr lang="en-IN" sz="1400">
                          <a:effectLst/>
                        </a:rPr>
                        <a:t>verifying that the 'Save' button is working successfully.</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50872" marR="50872" marT="0" marB="0"/>
                </a:tc>
                <a:tc>
                  <a:txBody>
                    <a:bodyPr/>
                    <a:lstStyle/>
                    <a:p>
                      <a:pPr>
                        <a:lnSpc>
                          <a:spcPct val="107000"/>
                        </a:lnSpc>
                        <a:spcAft>
                          <a:spcPts val="800"/>
                        </a:spcAft>
                      </a:pPr>
                      <a:r>
                        <a:rPr lang="en-US" sz="1400">
                          <a:effectLst/>
                        </a:rPr>
                        <a:t>All the input fields should be filled.</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50872" marR="50872" marT="0" marB="0"/>
                </a:tc>
                <a:tc>
                  <a:txBody>
                    <a:bodyPr/>
                    <a:lstStyle/>
                    <a:p>
                      <a:pPr>
                        <a:lnSpc>
                          <a:spcPct val="107000"/>
                        </a:lnSpc>
                        <a:spcAft>
                          <a:spcPts val="800"/>
                        </a:spcAft>
                      </a:pPr>
                      <a:r>
                        <a:rPr lang="en-IN" sz="1400">
                          <a:effectLst/>
                        </a:rPr>
                        <a:t>After clicking the 'Save' button, the bill should be saved on the computer.</a:t>
                      </a:r>
                    </a:p>
                    <a:p>
                      <a:pPr>
                        <a:lnSpc>
                          <a:spcPct val="107000"/>
                        </a:lnSpc>
                        <a:spcAft>
                          <a:spcPts val="800"/>
                        </a:spcAft>
                      </a:pPr>
                      <a:r>
                        <a:rPr lang="en-US" sz="1400">
                          <a:effectLst/>
                        </a:rPr>
                        <a:t> </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txBody>
                  <a:tcPr marL="50872" marR="50872" marT="0" marB="0"/>
                </a:tc>
                <a:tc>
                  <a:txBody>
                    <a:bodyPr/>
                    <a:lstStyle/>
                    <a:p>
                      <a:pPr>
                        <a:lnSpc>
                          <a:spcPct val="107000"/>
                        </a:lnSpc>
                        <a:spcAft>
                          <a:spcPts val="800"/>
                        </a:spcAft>
                      </a:pPr>
                      <a:r>
                        <a:rPr lang="en-IN" sz="1400">
                          <a:effectLst/>
                        </a:rPr>
                        <a:t>The bill was saved on the computer.</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50872" marR="50872" marT="0" marB="0"/>
                </a:tc>
                <a:extLst>
                  <a:ext uri="{0D108BD9-81ED-4DB2-BD59-A6C34878D82A}">
                    <a16:rowId xmlns:a16="http://schemas.microsoft.com/office/drawing/2014/main" val="3739882089"/>
                  </a:ext>
                </a:extLst>
              </a:tr>
              <a:tr h="718566">
                <a:tc>
                  <a:txBody>
                    <a:bodyPr/>
                    <a:lstStyle/>
                    <a:p>
                      <a:pPr>
                        <a:lnSpc>
                          <a:spcPct val="107000"/>
                        </a:lnSpc>
                        <a:spcAft>
                          <a:spcPts val="800"/>
                        </a:spcAft>
                      </a:pPr>
                      <a:r>
                        <a:rPr lang="en-US" sz="1400">
                          <a:effectLst/>
                        </a:rPr>
                        <a:t>TC_12</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50872" marR="50872" marT="0" marB="0"/>
                </a:tc>
                <a:tc>
                  <a:txBody>
                    <a:bodyPr/>
                    <a:lstStyle/>
                    <a:p>
                      <a:pPr>
                        <a:lnSpc>
                          <a:spcPct val="107000"/>
                        </a:lnSpc>
                        <a:spcAft>
                          <a:spcPts val="800"/>
                        </a:spcAft>
                      </a:pPr>
                      <a:r>
                        <a:rPr lang="en-US" sz="1400">
                          <a:effectLst/>
                        </a:rPr>
                        <a:t>Perform Grocery Store Management System by </a:t>
                      </a:r>
                      <a:r>
                        <a:rPr lang="en-IN" sz="1400">
                          <a:effectLst/>
                        </a:rPr>
                        <a:t>verifying that the 'Print' button is working successfully.</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50872" marR="50872" marT="0" marB="0"/>
                </a:tc>
                <a:tc>
                  <a:txBody>
                    <a:bodyPr/>
                    <a:lstStyle/>
                    <a:p>
                      <a:pPr>
                        <a:lnSpc>
                          <a:spcPct val="107000"/>
                        </a:lnSpc>
                        <a:spcAft>
                          <a:spcPts val="800"/>
                        </a:spcAft>
                      </a:pPr>
                      <a:r>
                        <a:rPr lang="en-US" sz="1400">
                          <a:effectLst/>
                        </a:rPr>
                        <a:t>All the input fields should be filled.</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50872" marR="50872" marT="0" marB="0"/>
                </a:tc>
                <a:tc>
                  <a:txBody>
                    <a:bodyPr/>
                    <a:lstStyle/>
                    <a:p>
                      <a:pPr>
                        <a:lnSpc>
                          <a:spcPct val="107000"/>
                        </a:lnSpc>
                        <a:spcAft>
                          <a:spcPts val="800"/>
                        </a:spcAft>
                      </a:pPr>
                      <a:r>
                        <a:rPr lang="en-US" sz="1400">
                          <a:effectLst/>
                        </a:rPr>
                        <a:t>After clicking on the 'Print' button, the Print dialog box should open, and then the bill should be printed.</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50872" marR="50872" marT="0" marB="0"/>
                </a:tc>
                <a:tc>
                  <a:txBody>
                    <a:bodyPr/>
                    <a:lstStyle/>
                    <a:p>
                      <a:pPr>
                        <a:lnSpc>
                          <a:spcPct val="107000"/>
                        </a:lnSpc>
                        <a:spcAft>
                          <a:spcPts val="800"/>
                        </a:spcAft>
                      </a:pPr>
                      <a:r>
                        <a:rPr lang="en-US" sz="1400">
                          <a:effectLst/>
                        </a:rPr>
                        <a:t>The Print dialog box opened and the bill was printed successfully.</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50872" marR="50872" marT="0" marB="0"/>
                </a:tc>
                <a:extLst>
                  <a:ext uri="{0D108BD9-81ED-4DB2-BD59-A6C34878D82A}">
                    <a16:rowId xmlns:a16="http://schemas.microsoft.com/office/drawing/2014/main" val="3570301934"/>
                  </a:ext>
                </a:extLst>
              </a:tr>
              <a:tr h="718566">
                <a:tc>
                  <a:txBody>
                    <a:bodyPr/>
                    <a:lstStyle/>
                    <a:p>
                      <a:pPr>
                        <a:lnSpc>
                          <a:spcPct val="107000"/>
                        </a:lnSpc>
                        <a:spcAft>
                          <a:spcPts val="800"/>
                        </a:spcAft>
                      </a:pPr>
                      <a:r>
                        <a:rPr lang="en-US" sz="1400">
                          <a:effectLst/>
                        </a:rPr>
                        <a:t>TC_13</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50872" marR="50872" marT="0" marB="0"/>
                </a:tc>
                <a:tc>
                  <a:txBody>
                    <a:bodyPr/>
                    <a:lstStyle/>
                    <a:p>
                      <a:pPr>
                        <a:lnSpc>
                          <a:spcPct val="107000"/>
                        </a:lnSpc>
                        <a:spcAft>
                          <a:spcPts val="800"/>
                        </a:spcAft>
                      </a:pPr>
                      <a:r>
                        <a:rPr lang="en-US" sz="1400">
                          <a:effectLst/>
                        </a:rPr>
                        <a:t>Perform Grocery Store Management System by </a:t>
                      </a:r>
                      <a:r>
                        <a:rPr lang="en-IN" sz="1400">
                          <a:effectLst/>
                        </a:rPr>
                        <a:t>verifying that the 'Clear Bill' button is working successfully.</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50872" marR="50872" marT="0" marB="0"/>
                </a:tc>
                <a:tc>
                  <a:txBody>
                    <a:bodyPr/>
                    <a:lstStyle/>
                    <a:p>
                      <a:pPr>
                        <a:lnSpc>
                          <a:spcPct val="107000"/>
                        </a:lnSpc>
                        <a:spcAft>
                          <a:spcPts val="800"/>
                        </a:spcAft>
                      </a:pPr>
                      <a:r>
                        <a:rPr lang="en-US" sz="1400">
                          <a:effectLst/>
                        </a:rPr>
                        <a:t>All the input fields should be filled.</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50872" marR="50872" marT="0" marB="0"/>
                </a:tc>
                <a:tc>
                  <a:txBody>
                    <a:bodyPr/>
                    <a:lstStyle/>
                    <a:p>
                      <a:pPr>
                        <a:lnSpc>
                          <a:spcPct val="107000"/>
                        </a:lnSpc>
                        <a:spcAft>
                          <a:spcPts val="800"/>
                        </a:spcAft>
                      </a:pPr>
                      <a:r>
                        <a:rPr lang="en-US" sz="1400">
                          <a:effectLst/>
                        </a:rPr>
                        <a:t>After clicking on the 'Clear Bill' button, the bill should be cleared.</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50872" marR="50872" marT="0" marB="0"/>
                </a:tc>
                <a:tc>
                  <a:txBody>
                    <a:bodyPr/>
                    <a:lstStyle/>
                    <a:p>
                      <a:pPr>
                        <a:lnSpc>
                          <a:spcPct val="107000"/>
                        </a:lnSpc>
                        <a:spcAft>
                          <a:spcPts val="800"/>
                        </a:spcAft>
                      </a:pPr>
                      <a:r>
                        <a:rPr lang="en-US" sz="1400" dirty="0">
                          <a:effectLst/>
                        </a:rPr>
                        <a:t>The bill was cleared.</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txBody>
                  <a:tcPr marL="50872" marR="50872" marT="0" marB="0"/>
                </a:tc>
                <a:extLst>
                  <a:ext uri="{0D108BD9-81ED-4DB2-BD59-A6C34878D82A}">
                    <a16:rowId xmlns:a16="http://schemas.microsoft.com/office/drawing/2014/main" val="2403508510"/>
                  </a:ext>
                </a:extLst>
              </a:tr>
            </a:tbl>
          </a:graphicData>
        </a:graphic>
      </p:graphicFrame>
    </p:spTree>
    <p:extLst>
      <p:ext uri="{BB962C8B-B14F-4D97-AF65-F5344CB8AC3E}">
        <p14:creationId xmlns:p14="http://schemas.microsoft.com/office/powerpoint/2010/main" val="314487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A75C15-0E4F-41AF-8D71-AE499E5C7388}"/>
              </a:ext>
            </a:extLst>
          </p:cNvPr>
          <p:cNvSpPr txBox="1"/>
          <p:nvPr/>
        </p:nvSpPr>
        <p:spPr>
          <a:xfrm>
            <a:off x="511405" y="1267061"/>
            <a:ext cx="4586140"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sng" strike="noStrike" cap="none" normalizeH="0" baseline="0" dirty="0">
                <a:ln>
                  <a:noFill/>
                </a:ln>
                <a:solidFill>
                  <a:schemeClr val="tx1"/>
                </a:solidFill>
                <a:effectLst/>
                <a:latin typeface="Cambria" panose="02040503050406030204" pitchFamily="18" charset="0"/>
                <a:ea typeface="Calibri" panose="020F0502020204030204" pitchFamily="34" charset="0"/>
                <a:cs typeface="Mangal" panose="02040503050203030202" pitchFamily="18" charset="0"/>
              </a:rPr>
              <a:t>Customer User-</a:t>
            </a:r>
            <a:endParaRPr kumimoji="0" lang="en-US" altLang="en-US" sz="2400" b="0" i="0" u="none" strike="noStrike" cap="none" normalizeH="0" baseline="0" dirty="0">
              <a:ln>
                <a:noFill/>
              </a:ln>
              <a:solidFill>
                <a:schemeClr val="tx1"/>
              </a:solidFill>
              <a:effectLst/>
            </a:endParaRPr>
          </a:p>
        </p:txBody>
      </p:sp>
      <p:graphicFrame>
        <p:nvGraphicFramePr>
          <p:cNvPr id="4" name="Table 3">
            <a:extLst>
              <a:ext uri="{FF2B5EF4-FFF2-40B4-BE49-F238E27FC236}">
                <a16:creationId xmlns:a16="http://schemas.microsoft.com/office/drawing/2014/main" id="{02E7805D-2CAB-4927-BE90-2C581BB0AF7C}"/>
              </a:ext>
            </a:extLst>
          </p:cNvPr>
          <p:cNvGraphicFramePr>
            <a:graphicFrameLocks noGrp="1"/>
          </p:cNvGraphicFramePr>
          <p:nvPr>
            <p:extLst>
              <p:ext uri="{D42A27DB-BD31-4B8C-83A1-F6EECF244321}">
                <p14:modId xmlns:p14="http://schemas.microsoft.com/office/powerpoint/2010/main" val="3677350020"/>
              </p:ext>
            </p:extLst>
          </p:nvPr>
        </p:nvGraphicFramePr>
        <p:xfrm>
          <a:off x="511406" y="1835762"/>
          <a:ext cx="7963293" cy="2578227"/>
        </p:xfrm>
        <a:graphic>
          <a:graphicData uri="http://schemas.openxmlformats.org/drawingml/2006/table">
            <a:tbl>
              <a:tblPr firstRow="1" firstCol="1" bandRow="1">
                <a:tableStyleId>{5C22544A-7EE6-4342-B048-85BDC9FD1C3A}</a:tableStyleId>
              </a:tblPr>
              <a:tblGrid>
                <a:gridCol w="1191911">
                  <a:extLst>
                    <a:ext uri="{9D8B030D-6E8A-4147-A177-3AD203B41FA5}">
                      <a16:colId xmlns:a16="http://schemas.microsoft.com/office/drawing/2014/main" val="1746495786"/>
                    </a:ext>
                  </a:extLst>
                </a:gridCol>
                <a:gridCol w="1993407">
                  <a:extLst>
                    <a:ext uri="{9D8B030D-6E8A-4147-A177-3AD203B41FA5}">
                      <a16:colId xmlns:a16="http://schemas.microsoft.com/office/drawing/2014/main" val="2795994564"/>
                    </a:ext>
                  </a:extLst>
                </a:gridCol>
                <a:gridCol w="1261286">
                  <a:extLst>
                    <a:ext uri="{9D8B030D-6E8A-4147-A177-3AD203B41FA5}">
                      <a16:colId xmlns:a16="http://schemas.microsoft.com/office/drawing/2014/main" val="1480494011"/>
                    </a:ext>
                  </a:extLst>
                </a:gridCol>
                <a:gridCol w="1992667">
                  <a:extLst>
                    <a:ext uri="{9D8B030D-6E8A-4147-A177-3AD203B41FA5}">
                      <a16:colId xmlns:a16="http://schemas.microsoft.com/office/drawing/2014/main" val="3858193738"/>
                    </a:ext>
                  </a:extLst>
                </a:gridCol>
                <a:gridCol w="1524022">
                  <a:extLst>
                    <a:ext uri="{9D8B030D-6E8A-4147-A177-3AD203B41FA5}">
                      <a16:colId xmlns:a16="http://schemas.microsoft.com/office/drawing/2014/main" val="3890625863"/>
                    </a:ext>
                  </a:extLst>
                </a:gridCol>
              </a:tblGrid>
              <a:tr h="172214">
                <a:tc>
                  <a:txBody>
                    <a:bodyPr/>
                    <a:lstStyle/>
                    <a:p>
                      <a:pPr>
                        <a:lnSpc>
                          <a:spcPct val="107000"/>
                        </a:lnSpc>
                        <a:spcAft>
                          <a:spcPts val="800"/>
                        </a:spcAft>
                      </a:pPr>
                      <a:r>
                        <a:rPr lang="en-US" sz="1400">
                          <a:effectLst/>
                        </a:rPr>
                        <a:t>Test Case ID</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63543" marR="63543" marT="0" marB="0"/>
                </a:tc>
                <a:tc>
                  <a:txBody>
                    <a:bodyPr/>
                    <a:lstStyle/>
                    <a:p>
                      <a:pPr>
                        <a:lnSpc>
                          <a:spcPct val="107000"/>
                        </a:lnSpc>
                        <a:spcAft>
                          <a:spcPts val="800"/>
                        </a:spcAft>
                      </a:pPr>
                      <a:r>
                        <a:rPr lang="en-US" sz="1400">
                          <a:effectLst/>
                        </a:rPr>
                        <a:t>Test Scenario</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63543" marR="63543" marT="0" marB="0"/>
                </a:tc>
                <a:tc>
                  <a:txBody>
                    <a:bodyPr/>
                    <a:lstStyle/>
                    <a:p>
                      <a:pPr>
                        <a:lnSpc>
                          <a:spcPct val="107000"/>
                        </a:lnSpc>
                        <a:spcAft>
                          <a:spcPts val="800"/>
                        </a:spcAft>
                      </a:pPr>
                      <a:r>
                        <a:rPr lang="en-US" sz="1400" dirty="0">
                          <a:effectLst/>
                        </a:rPr>
                        <a:t>Requirement</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txBody>
                  <a:tcPr marL="63543" marR="63543" marT="0" marB="0"/>
                </a:tc>
                <a:tc>
                  <a:txBody>
                    <a:bodyPr/>
                    <a:lstStyle/>
                    <a:p>
                      <a:pPr>
                        <a:lnSpc>
                          <a:spcPct val="107000"/>
                        </a:lnSpc>
                        <a:spcAft>
                          <a:spcPts val="800"/>
                        </a:spcAft>
                      </a:pPr>
                      <a:r>
                        <a:rPr lang="en-US" sz="1400">
                          <a:effectLst/>
                        </a:rPr>
                        <a:t>Expected Result</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63543" marR="63543" marT="0" marB="0"/>
                </a:tc>
                <a:tc>
                  <a:txBody>
                    <a:bodyPr/>
                    <a:lstStyle/>
                    <a:p>
                      <a:pPr>
                        <a:lnSpc>
                          <a:spcPct val="107000"/>
                        </a:lnSpc>
                        <a:spcAft>
                          <a:spcPts val="800"/>
                        </a:spcAft>
                      </a:pPr>
                      <a:r>
                        <a:rPr lang="en-US" sz="1400">
                          <a:effectLst/>
                        </a:rPr>
                        <a:t>Actual Result</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63543" marR="63543" marT="0" marB="0"/>
                </a:tc>
                <a:extLst>
                  <a:ext uri="{0D108BD9-81ED-4DB2-BD59-A6C34878D82A}">
                    <a16:rowId xmlns:a16="http://schemas.microsoft.com/office/drawing/2014/main" val="453102084"/>
                  </a:ext>
                </a:extLst>
              </a:tr>
              <a:tr h="991683">
                <a:tc>
                  <a:txBody>
                    <a:bodyPr/>
                    <a:lstStyle/>
                    <a:p>
                      <a:pPr>
                        <a:lnSpc>
                          <a:spcPct val="107000"/>
                        </a:lnSpc>
                        <a:spcAft>
                          <a:spcPts val="800"/>
                        </a:spcAft>
                      </a:pPr>
                      <a:r>
                        <a:rPr lang="en-US" sz="1400">
                          <a:effectLst/>
                        </a:rPr>
                        <a:t>TC_9</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63543" marR="63543" marT="0" marB="0"/>
                </a:tc>
                <a:tc>
                  <a:txBody>
                    <a:bodyPr/>
                    <a:lstStyle/>
                    <a:p>
                      <a:pPr>
                        <a:lnSpc>
                          <a:spcPct val="107000"/>
                        </a:lnSpc>
                        <a:spcAft>
                          <a:spcPts val="800"/>
                        </a:spcAft>
                      </a:pPr>
                      <a:r>
                        <a:rPr lang="en-US" sz="1400" dirty="0">
                          <a:effectLst/>
                        </a:rPr>
                        <a:t>Perform Grocery Store Management System by </a:t>
                      </a:r>
                      <a:r>
                        <a:rPr lang="en-IN" sz="1400" dirty="0">
                          <a:effectLst/>
                        </a:rPr>
                        <a:t>verifying that the 'Add to Bill' button is working successfully.</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txBody>
                  <a:tcPr marL="63543" marR="63543" marT="0" marB="0"/>
                </a:tc>
                <a:tc>
                  <a:txBody>
                    <a:bodyPr/>
                    <a:lstStyle/>
                    <a:p>
                      <a:pPr>
                        <a:lnSpc>
                          <a:spcPct val="107000"/>
                        </a:lnSpc>
                        <a:spcAft>
                          <a:spcPts val="800"/>
                        </a:spcAft>
                      </a:pPr>
                      <a:r>
                        <a:rPr lang="en-US" sz="1400" dirty="0">
                          <a:effectLst/>
                        </a:rPr>
                        <a:t>All the input fields should be filled.</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txBody>
                  <a:tcPr marL="63543" marR="63543" marT="0" marB="0"/>
                </a:tc>
                <a:tc>
                  <a:txBody>
                    <a:bodyPr/>
                    <a:lstStyle/>
                    <a:p>
                      <a:pPr>
                        <a:lnSpc>
                          <a:spcPct val="107000"/>
                        </a:lnSpc>
                        <a:spcAft>
                          <a:spcPts val="800"/>
                        </a:spcAft>
                      </a:pPr>
                      <a:r>
                        <a:rPr lang="en-IN" sz="1400" dirty="0">
                          <a:effectLst/>
                        </a:rPr>
                        <a:t>After clicking on the 'Add to Bill' button, the data should be added to the bill.</a:t>
                      </a:r>
                    </a:p>
                    <a:p>
                      <a:pPr>
                        <a:lnSpc>
                          <a:spcPct val="107000"/>
                        </a:lnSpc>
                        <a:spcAft>
                          <a:spcPts val="800"/>
                        </a:spcAft>
                      </a:pPr>
                      <a:r>
                        <a:rPr lang="en-US" sz="1400" dirty="0">
                          <a:effectLst/>
                        </a:rPr>
                        <a:t> </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txBody>
                  <a:tcPr marL="63543" marR="63543" marT="0" marB="0"/>
                </a:tc>
                <a:tc>
                  <a:txBody>
                    <a:bodyPr/>
                    <a:lstStyle/>
                    <a:p>
                      <a:pPr>
                        <a:lnSpc>
                          <a:spcPct val="107000"/>
                        </a:lnSpc>
                        <a:spcAft>
                          <a:spcPts val="800"/>
                        </a:spcAft>
                      </a:pPr>
                      <a:r>
                        <a:rPr lang="en-US" sz="1400" dirty="0">
                          <a:effectLst/>
                        </a:rPr>
                        <a:t>The data was added to the bill.</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txBody>
                  <a:tcPr marL="63543" marR="63543" marT="0" marB="0"/>
                </a:tc>
                <a:extLst>
                  <a:ext uri="{0D108BD9-81ED-4DB2-BD59-A6C34878D82A}">
                    <a16:rowId xmlns:a16="http://schemas.microsoft.com/office/drawing/2014/main" val="394967184"/>
                  </a:ext>
                </a:extLst>
              </a:tr>
              <a:tr h="897545">
                <a:tc>
                  <a:txBody>
                    <a:bodyPr/>
                    <a:lstStyle/>
                    <a:p>
                      <a:pPr>
                        <a:lnSpc>
                          <a:spcPct val="107000"/>
                        </a:lnSpc>
                        <a:spcAft>
                          <a:spcPts val="800"/>
                        </a:spcAft>
                      </a:pPr>
                      <a:r>
                        <a:rPr lang="en-US" sz="1400">
                          <a:effectLst/>
                        </a:rPr>
                        <a:t>TC_10</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63543" marR="63543" marT="0" marB="0"/>
                </a:tc>
                <a:tc>
                  <a:txBody>
                    <a:bodyPr/>
                    <a:lstStyle/>
                    <a:p>
                      <a:pPr>
                        <a:lnSpc>
                          <a:spcPct val="107000"/>
                        </a:lnSpc>
                        <a:spcAft>
                          <a:spcPts val="800"/>
                        </a:spcAft>
                      </a:pPr>
                      <a:r>
                        <a:rPr lang="en-US" sz="1400">
                          <a:effectLst/>
                        </a:rPr>
                        <a:t>Perform Grocery Store Management System by </a:t>
                      </a:r>
                      <a:r>
                        <a:rPr lang="en-IN" sz="1400">
                          <a:effectLst/>
                        </a:rPr>
                        <a:t>verifying that the 'Clear' button is working successfully.</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63543" marR="63543" marT="0" marB="0"/>
                </a:tc>
                <a:tc>
                  <a:txBody>
                    <a:bodyPr/>
                    <a:lstStyle/>
                    <a:p>
                      <a:pPr>
                        <a:lnSpc>
                          <a:spcPct val="107000"/>
                        </a:lnSpc>
                        <a:spcAft>
                          <a:spcPts val="800"/>
                        </a:spcAft>
                      </a:pPr>
                      <a:r>
                        <a:rPr lang="en-US" sz="1400">
                          <a:effectLst/>
                        </a:rPr>
                        <a:t>All the input fields should be filled.</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63543" marR="63543" marT="0" marB="0"/>
                </a:tc>
                <a:tc>
                  <a:txBody>
                    <a:bodyPr/>
                    <a:lstStyle/>
                    <a:p>
                      <a:pPr>
                        <a:lnSpc>
                          <a:spcPct val="107000"/>
                        </a:lnSpc>
                        <a:spcAft>
                          <a:spcPts val="800"/>
                        </a:spcAft>
                      </a:pPr>
                      <a:r>
                        <a:rPr lang="en-US" sz="1400">
                          <a:effectLst/>
                        </a:rPr>
                        <a:t>After clicking the "Clear" button, all input fields should be cleared.</a:t>
                      </a:r>
                      <a:endParaRPr lang="en-IN" sz="1400">
                        <a:effectLst/>
                        <a:latin typeface="Calibri" panose="020F0502020204030204" pitchFamily="34" charset="0"/>
                        <a:ea typeface="Calibri" panose="020F0502020204030204" pitchFamily="34" charset="0"/>
                        <a:cs typeface="Mangal" panose="02040503050203030202" pitchFamily="18" charset="0"/>
                      </a:endParaRPr>
                    </a:p>
                  </a:txBody>
                  <a:tcPr marL="63543" marR="63543" marT="0" marB="0"/>
                </a:tc>
                <a:tc>
                  <a:txBody>
                    <a:bodyPr/>
                    <a:lstStyle/>
                    <a:p>
                      <a:pPr>
                        <a:lnSpc>
                          <a:spcPct val="107000"/>
                        </a:lnSpc>
                        <a:spcAft>
                          <a:spcPts val="800"/>
                        </a:spcAft>
                      </a:pPr>
                      <a:r>
                        <a:rPr lang="en-US" sz="1400" dirty="0">
                          <a:effectLst/>
                        </a:rPr>
                        <a:t>All input fields cleared.</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txBody>
                  <a:tcPr marL="63543" marR="63543" marT="0" marB="0"/>
                </a:tc>
                <a:extLst>
                  <a:ext uri="{0D108BD9-81ED-4DB2-BD59-A6C34878D82A}">
                    <a16:rowId xmlns:a16="http://schemas.microsoft.com/office/drawing/2014/main" val="2790487293"/>
                  </a:ext>
                </a:extLst>
              </a:tr>
            </a:tbl>
          </a:graphicData>
        </a:graphic>
      </p:graphicFrame>
    </p:spTree>
    <p:extLst>
      <p:ext uri="{BB962C8B-B14F-4D97-AF65-F5344CB8AC3E}">
        <p14:creationId xmlns:p14="http://schemas.microsoft.com/office/powerpoint/2010/main" val="3784219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3E193-C237-4A19-A7B6-0E00D13F582F}"/>
              </a:ext>
            </a:extLst>
          </p:cNvPr>
          <p:cNvSpPr>
            <a:spLocks noGrp="1"/>
          </p:cNvSpPr>
          <p:nvPr>
            <p:ph type="title"/>
          </p:nvPr>
        </p:nvSpPr>
        <p:spPr/>
        <p:txBody>
          <a:bodyPr/>
          <a:lstStyle/>
          <a:p>
            <a:r>
              <a:rPr lang="en-US" sz="3600" dirty="0"/>
              <a:t>GANTT CHART</a:t>
            </a:r>
            <a:endParaRPr lang="en-IN" sz="3600" dirty="0"/>
          </a:p>
        </p:txBody>
      </p:sp>
      <p:pic>
        <p:nvPicPr>
          <p:cNvPr id="9" name="Picture 8">
            <a:extLst>
              <a:ext uri="{FF2B5EF4-FFF2-40B4-BE49-F238E27FC236}">
                <a16:creationId xmlns:a16="http://schemas.microsoft.com/office/drawing/2014/main" id="{EE252B8B-E79E-4911-B4F6-52FF109FA4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 y="2131995"/>
            <a:ext cx="8473440" cy="3130885"/>
          </a:xfrm>
          <a:prstGeom prst="rect">
            <a:avLst/>
          </a:prstGeom>
        </p:spPr>
      </p:pic>
    </p:spTree>
    <p:extLst>
      <p:ext uri="{BB962C8B-B14F-4D97-AF65-F5344CB8AC3E}">
        <p14:creationId xmlns:p14="http://schemas.microsoft.com/office/powerpoint/2010/main" val="2205850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E63E7-198F-4EB5-982D-AE4B8184DC45}"/>
              </a:ext>
            </a:extLst>
          </p:cNvPr>
          <p:cNvSpPr>
            <a:spLocks noGrp="1"/>
          </p:cNvSpPr>
          <p:nvPr>
            <p:ph type="title"/>
          </p:nvPr>
        </p:nvSpPr>
        <p:spPr/>
        <p:txBody>
          <a:bodyPr/>
          <a:lstStyle/>
          <a:p>
            <a:r>
              <a:rPr lang="en-GB" sz="3600" dirty="0"/>
              <a:t>FUTURE SCOPE</a:t>
            </a:r>
            <a:endParaRPr lang="en-IN" sz="3600" dirty="0"/>
          </a:p>
        </p:txBody>
      </p:sp>
      <p:sp>
        <p:nvSpPr>
          <p:cNvPr id="3" name="Text Placeholder 2">
            <a:extLst>
              <a:ext uri="{FF2B5EF4-FFF2-40B4-BE49-F238E27FC236}">
                <a16:creationId xmlns:a16="http://schemas.microsoft.com/office/drawing/2014/main" id="{C41E6EB8-B6AB-450D-B7AB-7D887A0C068D}"/>
              </a:ext>
            </a:extLst>
          </p:cNvPr>
          <p:cNvSpPr>
            <a:spLocks noGrp="1"/>
          </p:cNvSpPr>
          <p:nvPr>
            <p:ph type="body" idx="1"/>
          </p:nvPr>
        </p:nvSpPr>
        <p:spPr>
          <a:xfrm>
            <a:off x="344078" y="2005470"/>
            <a:ext cx="8455844" cy="4194000"/>
          </a:xfrm>
        </p:spPr>
        <p:txBody>
          <a:bodyPr/>
          <a:lstStyle/>
          <a:p>
            <a:pPr marL="800100" indent="-342900">
              <a:buFont typeface="Wingdings" panose="05000000000000000000" pitchFamily="2" charset="2"/>
              <a:buChar char="q"/>
            </a:pPr>
            <a:r>
              <a:rPr lang="en-AU" sz="2000" dirty="0"/>
              <a:t>Our system has some limitations where all the 3 users which are Admin, Employee, and Customer, cannot use the system simultaneously.</a:t>
            </a:r>
          </a:p>
          <a:p>
            <a:pPr marL="800100" indent="-342900">
              <a:buFont typeface="Wingdings" panose="05000000000000000000" pitchFamily="2" charset="2"/>
              <a:buChar char="q"/>
            </a:pPr>
            <a:endParaRPr lang="en-AU" sz="2000" dirty="0"/>
          </a:p>
          <a:p>
            <a:pPr marL="800100" indent="-342900">
              <a:buFont typeface="Wingdings" panose="05000000000000000000" pitchFamily="2" charset="2"/>
              <a:buChar char="q"/>
            </a:pPr>
            <a:r>
              <a:rPr lang="en-AU" sz="2000" dirty="0"/>
              <a:t>But using networking it can be made possible which can make the management and billing work faster. </a:t>
            </a:r>
          </a:p>
          <a:p>
            <a:pPr marL="800100" indent="-342900">
              <a:buFont typeface="Wingdings" panose="05000000000000000000" pitchFamily="2" charset="2"/>
              <a:buChar char="q"/>
            </a:pPr>
            <a:endParaRPr lang="en-AU" sz="2000" dirty="0"/>
          </a:p>
          <a:p>
            <a:pPr marL="800100" indent="-342900">
              <a:buFont typeface="Wingdings" panose="05000000000000000000" pitchFamily="2" charset="2"/>
              <a:buChar char="q"/>
            </a:pPr>
            <a:r>
              <a:rPr lang="en-AU" sz="2000" dirty="0"/>
              <a:t>In our system recommendation of the products is handled by admin, but we can use ML, where if provided the database the system can provide recommendation on its own.</a:t>
            </a:r>
          </a:p>
          <a:p>
            <a:pPr marL="800100" indent="-342900">
              <a:buFont typeface="Wingdings" panose="05000000000000000000" pitchFamily="2" charset="2"/>
              <a:buChar char="q"/>
            </a:pPr>
            <a:endParaRPr lang="en-IN" sz="2000" dirty="0"/>
          </a:p>
          <a:p>
            <a:pPr marL="800100" indent="-342900">
              <a:buFont typeface="Wingdings" panose="05000000000000000000" pitchFamily="2" charset="2"/>
              <a:buChar char="q"/>
            </a:pPr>
            <a:r>
              <a:rPr lang="en-AU" sz="2000" dirty="0"/>
              <a:t>Also, this Grocery Store Management System can be used for managing other stores too if appropriate changes are done in the system.</a:t>
            </a:r>
            <a:endParaRPr lang="en-IN" sz="2000" dirty="0"/>
          </a:p>
          <a:p>
            <a:pPr marL="76200" indent="0">
              <a:buNone/>
            </a:pPr>
            <a:endParaRPr lang="en-IN" sz="2000" dirty="0"/>
          </a:p>
        </p:txBody>
      </p:sp>
    </p:spTree>
    <p:extLst>
      <p:ext uri="{BB962C8B-B14F-4D97-AF65-F5344CB8AC3E}">
        <p14:creationId xmlns:p14="http://schemas.microsoft.com/office/powerpoint/2010/main" val="25991314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A1DCD-A094-4D5E-A9A4-CC1777118E4D}"/>
              </a:ext>
            </a:extLst>
          </p:cNvPr>
          <p:cNvSpPr>
            <a:spLocks noGrp="1"/>
          </p:cNvSpPr>
          <p:nvPr>
            <p:ph type="title"/>
          </p:nvPr>
        </p:nvSpPr>
        <p:spPr/>
        <p:txBody>
          <a:bodyPr/>
          <a:lstStyle/>
          <a:p>
            <a:r>
              <a:rPr lang="en-IN" sz="3600" dirty="0"/>
              <a:t>CONCLUSION</a:t>
            </a:r>
          </a:p>
        </p:txBody>
      </p:sp>
      <p:sp>
        <p:nvSpPr>
          <p:cNvPr id="3" name="Text Placeholder 2">
            <a:extLst>
              <a:ext uri="{FF2B5EF4-FFF2-40B4-BE49-F238E27FC236}">
                <a16:creationId xmlns:a16="http://schemas.microsoft.com/office/drawing/2014/main" id="{6B46783C-71C2-4F58-A8CE-08F5BEA9F719}"/>
              </a:ext>
            </a:extLst>
          </p:cNvPr>
          <p:cNvSpPr>
            <a:spLocks noGrp="1"/>
          </p:cNvSpPr>
          <p:nvPr>
            <p:ph type="body" idx="1"/>
          </p:nvPr>
        </p:nvSpPr>
        <p:spPr>
          <a:xfrm>
            <a:off x="814275" y="1892348"/>
            <a:ext cx="8235457" cy="4194000"/>
          </a:xfrm>
        </p:spPr>
        <p:txBody>
          <a:bodyPr/>
          <a:lstStyle/>
          <a:p>
            <a:pPr marL="342900" indent="-342900">
              <a:lnSpc>
                <a:spcPct val="150000"/>
              </a:lnSpc>
              <a:buFont typeface="Wingdings" panose="05000000000000000000" pitchFamily="2" charset="2"/>
              <a:buChar char="q"/>
            </a:pPr>
            <a:r>
              <a:rPr lang="en-US" sz="2400" dirty="0"/>
              <a:t>With business opportunities increasing as never before , companies are in direct need of efficient management. </a:t>
            </a:r>
          </a:p>
          <a:p>
            <a:pPr marL="342900" indent="-342900">
              <a:lnSpc>
                <a:spcPct val="150000"/>
              </a:lnSpc>
              <a:buFont typeface="Wingdings" panose="05000000000000000000" pitchFamily="2" charset="2"/>
              <a:buChar char="q"/>
            </a:pPr>
            <a:r>
              <a:rPr lang="en-US" sz="2400" dirty="0"/>
              <a:t>One such key area is to maintain a methodical way of managing large databases , especially in the Retail Sector. </a:t>
            </a:r>
          </a:p>
          <a:p>
            <a:pPr marL="342900" indent="-342900">
              <a:lnSpc>
                <a:spcPct val="150000"/>
              </a:lnSpc>
              <a:buFont typeface="Wingdings" panose="05000000000000000000" pitchFamily="2" charset="2"/>
              <a:buChar char="q"/>
            </a:pPr>
            <a:r>
              <a:rPr lang="en-US" sz="2400" dirty="0"/>
              <a:t>DBMS is a vital tool for future growth of business organization. </a:t>
            </a:r>
          </a:p>
          <a:p>
            <a:pPr marL="342900" indent="-342900">
              <a:lnSpc>
                <a:spcPct val="150000"/>
              </a:lnSpc>
              <a:buFont typeface="Wingdings" panose="05000000000000000000" pitchFamily="2" charset="2"/>
              <a:buChar char="q"/>
            </a:pPr>
            <a:r>
              <a:rPr lang="en-US" sz="2400" dirty="0"/>
              <a:t>It offers a simple, efficient and reliable way of storing , managing and accessing data. </a:t>
            </a:r>
          </a:p>
          <a:p>
            <a:endParaRPr lang="en-IN" dirty="0"/>
          </a:p>
        </p:txBody>
      </p:sp>
    </p:spTree>
    <p:extLst>
      <p:ext uri="{BB962C8B-B14F-4D97-AF65-F5344CB8AC3E}">
        <p14:creationId xmlns:p14="http://schemas.microsoft.com/office/powerpoint/2010/main" val="25656313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9FEA5-D5F9-4030-BBDE-35F6A7B4AB62}"/>
              </a:ext>
            </a:extLst>
          </p:cNvPr>
          <p:cNvSpPr>
            <a:spLocks noGrp="1"/>
          </p:cNvSpPr>
          <p:nvPr>
            <p:ph type="title"/>
          </p:nvPr>
        </p:nvSpPr>
        <p:spPr/>
        <p:txBody>
          <a:bodyPr/>
          <a:lstStyle/>
          <a:p>
            <a:r>
              <a:rPr lang="en-IN" sz="3600" dirty="0"/>
              <a:t>References</a:t>
            </a:r>
            <a:br>
              <a:rPr lang="en-IN" dirty="0"/>
            </a:br>
            <a:endParaRPr lang="en-IN" dirty="0"/>
          </a:p>
        </p:txBody>
      </p:sp>
      <p:sp>
        <p:nvSpPr>
          <p:cNvPr id="3" name="Text Placeholder 2">
            <a:extLst>
              <a:ext uri="{FF2B5EF4-FFF2-40B4-BE49-F238E27FC236}">
                <a16:creationId xmlns:a16="http://schemas.microsoft.com/office/drawing/2014/main" id="{8C0A2938-EE0D-487D-9608-693CA0E2D3D6}"/>
              </a:ext>
            </a:extLst>
          </p:cNvPr>
          <p:cNvSpPr>
            <a:spLocks noGrp="1"/>
          </p:cNvSpPr>
          <p:nvPr>
            <p:ph type="body" idx="1"/>
          </p:nvPr>
        </p:nvSpPr>
        <p:spPr>
          <a:xfrm>
            <a:off x="682195" y="2298120"/>
            <a:ext cx="8461805" cy="4194000"/>
          </a:xfrm>
        </p:spPr>
        <p:txBody>
          <a:bodyPr/>
          <a:lstStyle/>
          <a:p>
            <a:pPr marL="285750" indent="-285750">
              <a:buFont typeface="Wingdings" panose="05000000000000000000" pitchFamily="2" charset="2"/>
              <a:buChar char="q"/>
            </a:pPr>
            <a:r>
              <a:rPr lang="en-IN" sz="1200" b="1" dirty="0">
                <a:solidFill>
                  <a:schemeClr val="accent1"/>
                </a:solidFill>
                <a:latin typeface="Calibri" panose="020F0502020204030204" pitchFamily="34" charset="0"/>
                <a:ea typeface="+mj-ea"/>
                <a:cs typeface="Calibri" panose="020F0502020204030204" pitchFamily="34" charset="0"/>
                <a:hlinkClick r:id="rId2"/>
              </a:rPr>
              <a:t>https://www.google.co.in</a:t>
            </a:r>
            <a:endParaRPr lang="en-IN" sz="1200" b="1" dirty="0">
              <a:solidFill>
                <a:schemeClr val="accent1"/>
              </a:solidFill>
              <a:latin typeface="Calibri" panose="020F0502020204030204" pitchFamily="34" charset="0"/>
              <a:ea typeface="+mj-ea"/>
              <a:cs typeface="Calibri" panose="020F0502020204030204" pitchFamily="34" charset="0"/>
            </a:endParaRPr>
          </a:p>
          <a:p>
            <a:pPr marL="285750" indent="-285750">
              <a:buFont typeface="Wingdings" panose="05000000000000000000" pitchFamily="2" charset="2"/>
              <a:buChar char="q"/>
            </a:pPr>
            <a:endParaRPr lang="en-IN" sz="1200" b="1" dirty="0">
              <a:solidFill>
                <a:schemeClr val="accent1"/>
              </a:solidFill>
              <a:latin typeface="Calibri" panose="020F0502020204030204" pitchFamily="34" charset="0"/>
              <a:ea typeface="+mj-ea"/>
              <a:cs typeface="Calibri" panose="020F0502020204030204" pitchFamily="34" charset="0"/>
            </a:endParaRPr>
          </a:p>
          <a:p>
            <a:pPr marL="285750" indent="-285750">
              <a:buFont typeface="Wingdings" panose="05000000000000000000" pitchFamily="2" charset="2"/>
              <a:buChar char="q"/>
            </a:pPr>
            <a:r>
              <a:rPr lang="en-IN" sz="1200" b="1" dirty="0">
                <a:solidFill>
                  <a:schemeClr val="accent1"/>
                </a:solidFill>
                <a:latin typeface="Calibri" panose="020F0502020204030204" pitchFamily="34" charset="0"/>
                <a:ea typeface="+mj-ea"/>
                <a:cs typeface="Calibri" panose="020F0502020204030204" pitchFamily="34" charset="0"/>
                <a:hlinkClick r:id="rId3"/>
              </a:rPr>
              <a:t>https://scholar.google.com</a:t>
            </a:r>
            <a:endParaRPr lang="en-IN" sz="1200" b="1" dirty="0">
              <a:solidFill>
                <a:schemeClr val="accent1"/>
              </a:solidFill>
              <a:latin typeface="Calibri" panose="020F0502020204030204" pitchFamily="34" charset="0"/>
              <a:ea typeface="+mj-ea"/>
              <a:cs typeface="Calibri" panose="020F0502020204030204" pitchFamily="34" charset="0"/>
            </a:endParaRPr>
          </a:p>
          <a:p>
            <a:pPr marL="285750" indent="-285750">
              <a:buFont typeface="Wingdings" panose="05000000000000000000" pitchFamily="2" charset="2"/>
              <a:buChar char="q"/>
            </a:pPr>
            <a:endParaRPr lang="en-IN" sz="1200" b="1" dirty="0">
              <a:solidFill>
                <a:schemeClr val="accent1"/>
              </a:solidFill>
              <a:latin typeface="Calibri" panose="020F0502020204030204" pitchFamily="34" charset="0"/>
              <a:ea typeface="+mj-ea"/>
              <a:cs typeface="Calibri" panose="020F0502020204030204" pitchFamily="34" charset="0"/>
            </a:endParaRPr>
          </a:p>
          <a:p>
            <a:pPr marL="285750" indent="-285750">
              <a:buFont typeface="Wingdings" panose="05000000000000000000" pitchFamily="2" charset="2"/>
              <a:buChar char="q"/>
            </a:pPr>
            <a:r>
              <a:rPr lang="en-IN" sz="1200" b="1" dirty="0">
                <a:solidFill>
                  <a:schemeClr val="accent1"/>
                </a:solidFill>
                <a:latin typeface="Calibri" panose="020F0502020204030204" pitchFamily="34" charset="0"/>
                <a:ea typeface="+mj-ea"/>
                <a:cs typeface="Calibri" panose="020F0502020204030204" pitchFamily="34" charset="0"/>
                <a:hlinkClick r:id="rId4"/>
              </a:rPr>
              <a:t>https://www.youtube.com</a:t>
            </a:r>
            <a:endParaRPr lang="en-IN" sz="1200" kern="1800" dirty="0">
              <a:solidFill>
                <a:srgbClr val="505050"/>
              </a:solidFill>
              <a:latin typeface="Calibri" panose="020F0502020204030204" pitchFamily="34" charset="0"/>
              <a:ea typeface="Times New Roman" panose="02020603050405020304" pitchFamily="18" charset="0"/>
              <a:cs typeface="Calibri" panose="020F0502020204030204" pitchFamily="34" charset="0"/>
            </a:endParaRPr>
          </a:p>
          <a:p>
            <a:endParaRPr lang="en-IN" sz="1200" dirty="0">
              <a:effectLst/>
              <a:latin typeface="Calibri" panose="020F0502020204030204" pitchFamily="34" charset="0"/>
              <a:ea typeface="Times New Roman" panose="02020603050405020304" pitchFamily="18" charset="0"/>
              <a:cs typeface="Calibri" panose="020F0502020204030204" pitchFamily="34" charset="0"/>
            </a:endParaRPr>
          </a:p>
          <a:p>
            <a:pPr marL="171450" indent="-171450">
              <a:buFont typeface="Wingdings" panose="05000000000000000000" pitchFamily="2" charset="2"/>
              <a:buChar char="q"/>
            </a:pPr>
            <a:r>
              <a:rPr lang="en-IN" sz="1200" b="1" dirty="0">
                <a:effectLst/>
                <a:latin typeface="Calibri" panose="020F0502020204030204" pitchFamily="34" charset="0"/>
                <a:ea typeface="Times New Roman" panose="02020603050405020304" pitchFamily="18" charset="0"/>
                <a:cs typeface="Calibri" panose="020F0502020204030204" pitchFamily="34" charset="0"/>
              </a:rPr>
              <a:t>A study of inventory management techniques applied by organized retailers’ and its effect on customer satisfaction and retailer’s financial performance with special reference to Bhopal and Indore City </a:t>
            </a:r>
            <a:r>
              <a:rPr lang="en-IN" sz="1200" u="sng" kern="1800" dirty="0">
                <a:solidFill>
                  <a:srgbClr val="0000FF"/>
                </a:solidFill>
                <a:effectLst/>
                <a:latin typeface="Calibri" panose="020F0502020204030204" pitchFamily="34" charset="0"/>
                <a:ea typeface="Times New Roman" panose="02020603050405020304" pitchFamily="18" charset="0"/>
                <a:cs typeface="Calibri" panose="020F0502020204030204" pitchFamily="34" charset="0"/>
                <a:hlinkClick r:id="rId5"/>
              </a:rPr>
              <a:t>https://citeseerx.ist.psu.edu/viewdoc/download?doi=10.1.1.672.5673&amp;rep=rep1&amp;type=pdf</a:t>
            </a:r>
            <a:endParaRPr lang="en-IN" sz="1200" u="sng" dirty="0">
              <a:latin typeface="Calibri" panose="020F0502020204030204" pitchFamily="34" charset="0"/>
              <a:ea typeface="Times New Roman" panose="02020603050405020304" pitchFamily="18" charset="0"/>
              <a:cs typeface="Calibri" panose="020F0502020204030204" pitchFamily="34" charset="0"/>
            </a:endParaRPr>
          </a:p>
          <a:p>
            <a:pPr marL="0" indent="0">
              <a:buNone/>
            </a:pPr>
            <a:r>
              <a:rPr lang="en-IN" sz="1200" kern="1800" dirty="0">
                <a:solidFill>
                  <a:srgbClr val="505050"/>
                </a:solidFill>
                <a:effectLst/>
                <a:latin typeface="Calibri" panose="020F0502020204030204" pitchFamily="34" charset="0"/>
                <a:ea typeface="Times New Roman" panose="02020603050405020304" pitchFamily="18" charset="0"/>
                <a:cs typeface="Calibri" panose="020F0502020204030204" pitchFamily="34" charset="0"/>
              </a:rPr>
              <a:t> </a:t>
            </a:r>
            <a:endParaRPr lang="en-IN" sz="1200" dirty="0">
              <a:effectLst/>
              <a:latin typeface="Calibri" panose="020F0502020204030204" pitchFamily="34" charset="0"/>
              <a:ea typeface="Times New Roman" panose="02020603050405020304" pitchFamily="18" charset="0"/>
              <a:cs typeface="Calibri" panose="020F0502020204030204" pitchFamily="34" charset="0"/>
            </a:endParaRPr>
          </a:p>
          <a:p>
            <a:pPr marL="171450" indent="-171450">
              <a:buFont typeface="Wingdings" panose="05000000000000000000" pitchFamily="2" charset="2"/>
              <a:buChar char="q"/>
            </a:pPr>
            <a:r>
              <a:rPr lang="en-IN" sz="1200" b="1" dirty="0">
                <a:solidFill>
                  <a:srgbClr val="111111"/>
                </a:solidFill>
                <a:effectLst/>
                <a:latin typeface="Calibri" panose="020F0502020204030204" pitchFamily="34" charset="0"/>
                <a:ea typeface="Times New Roman" panose="02020603050405020304" pitchFamily="18" charset="0"/>
                <a:cs typeface="Calibri" panose="020F0502020204030204" pitchFamily="34" charset="0"/>
              </a:rPr>
              <a:t>Improving Business Performance through Effective Inventory Management </a:t>
            </a:r>
            <a:r>
              <a:rPr lang="en-IN" sz="1200" u="sng" kern="1800" dirty="0">
                <a:solidFill>
                  <a:srgbClr val="0000FF"/>
                </a:solidFill>
                <a:latin typeface="Calibri" panose="020F0502020204030204" pitchFamily="34" charset="0"/>
                <a:cs typeface="Calibri" panose="020F0502020204030204" pitchFamily="34" charset="0"/>
                <a:hlinkClick r:id="rId6"/>
              </a:rPr>
              <a:t>https://www.researchgate.net/publication/317350268</a:t>
            </a:r>
            <a:r>
              <a:rPr lang="en-IN" sz="1200" u="sng" kern="1800" dirty="0">
                <a:solidFill>
                  <a:srgbClr val="0000FF"/>
                </a:solidFill>
                <a:latin typeface="Calibri" panose="020F0502020204030204" pitchFamily="34" charset="0"/>
                <a:cs typeface="Calibri" panose="020F0502020204030204" pitchFamily="34" charset="0"/>
              </a:rPr>
              <a:t> </a:t>
            </a:r>
          </a:p>
          <a:p>
            <a:pPr marL="171450" indent="-171450">
              <a:buFont typeface="Wingdings" panose="05000000000000000000" pitchFamily="2" charset="2"/>
              <a:buChar char="q"/>
            </a:pPr>
            <a:endParaRPr lang="en-IN" sz="1200" u="sng" kern="1800" dirty="0">
              <a:solidFill>
                <a:srgbClr val="0000FF"/>
              </a:solidFill>
              <a:latin typeface="Calibri" panose="020F0502020204030204" pitchFamily="34" charset="0"/>
              <a:cs typeface="Calibri" panose="020F0502020204030204" pitchFamily="34" charset="0"/>
            </a:endParaRPr>
          </a:p>
          <a:p>
            <a:pPr marL="171450" indent="-171450">
              <a:buFont typeface="Wingdings" panose="05000000000000000000" pitchFamily="2" charset="2"/>
              <a:buChar char="q"/>
            </a:pPr>
            <a:r>
              <a:rPr lang="en-IN" sz="1200" b="1" dirty="0">
                <a:latin typeface="Calibri" panose="020F0502020204030204" pitchFamily="34" charset="0"/>
                <a:ea typeface="Times New Roman" panose="02020603050405020304" pitchFamily="18" charset="0"/>
                <a:cs typeface="Calibri" panose="020F0502020204030204" pitchFamily="34" charset="0"/>
              </a:rPr>
              <a:t>Design and Implementation of Supermarket Management System                                                                                          </a:t>
            </a:r>
            <a:r>
              <a:rPr lang="en-IN" sz="1200" u="sng" kern="1800" dirty="0">
                <a:solidFill>
                  <a:srgbClr val="0000FF"/>
                </a:solidFill>
                <a:latin typeface="Calibri" panose="020F0502020204030204" pitchFamily="34" charset="0"/>
                <a:ea typeface="Times New Roman" panose="02020603050405020304" pitchFamily="18" charset="0"/>
                <a:cs typeface="Calibri" panose="020F0502020204030204" pitchFamily="34" charset="0"/>
                <a:hlinkClick r:id="rId7"/>
              </a:rPr>
              <a:t>https://www.atlantis-press.com/article/25844825.pdf</a:t>
            </a:r>
            <a:endParaRPr lang="en-IN" sz="1200" u="sng" kern="1800" dirty="0">
              <a:solidFill>
                <a:srgbClr val="0000FF"/>
              </a:solidFill>
              <a:latin typeface="Calibri" panose="020F0502020204030204" pitchFamily="34" charset="0"/>
              <a:cs typeface="Calibri" panose="020F0502020204030204" pitchFamily="34" charset="0"/>
            </a:endParaRPr>
          </a:p>
          <a:p>
            <a:pPr marL="171450" indent="-171450">
              <a:buFont typeface="Wingdings" panose="05000000000000000000" pitchFamily="2" charset="2"/>
              <a:buChar char="q"/>
            </a:pPr>
            <a:endParaRPr lang="en-IN" sz="1200" b="1" u="sng" kern="1800" dirty="0">
              <a:solidFill>
                <a:srgbClr val="0000FF"/>
              </a:solidFill>
              <a:latin typeface="Calibri" panose="020F0502020204030204" pitchFamily="34" charset="0"/>
              <a:cs typeface="Calibri" panose="020F0502020204030204" pitchFamily="34" charset="0"/>
            </a:endParaRPr>
          </a:p>
          <a:p>
            <a:pPr marL="171450" indent="-171450">
              <a:buFont typeface="Wingdings" panose="05000000000000000000" pitchFamily="2" charset="2"/>
              <a:buChar char="q"/>
            </a:pPr>
            <a:r>
              <a:rPr lang="en-IN" sz="1200" b="1" dirty="0">
                <a:solidFill>
                  <a:srgbClr val="111111"/>
                </a:solidFill>
                <a:latin typeface="Calibri" panose="020F0502020204030204" pitchFamily="34" charset="0"/>
                <a:ea typeface="Times New Roman" panose="02020603050405020304" pitchFamily="18" charset="0"/>
                <a:cs typeface="Calibri" panose="020F0502020204030204" pitchFamily="34" charset="0"/>
              </a:rPr>
              <a:t>Grocery retail supply chain planning and control: Impact of consumer trends and enabling technologies</a:t>
            </a:r>
            <a:r>
              <a:rPr lang="en-IN" sz="1200" dirty="0">
                <a:solidFill>
                  <a:srgbClr val="111111"/>
                </a:solidFill>
                <a:latin typeface="Calibri" panose="020F0502020204030204" pitchFamily="34" charset="0"/>
                <a:ea typeface="Times New Roman" panose="02020603050405020304" pitchFamily="18" charset="0"/>
                <a:cs typeface="Calibri" panose="020F0502020204030204" pitchFamily="34" charset="0"/>
              </a:rPr>
              <a:t> </a:t>
            </a:r>
            <a:r>
              <a:rPr lang="en-IN" sz="1200" dirty="0">
                <a:solidFill>
                  <a:srgbClr val="2E2E2E"/>
                </a:solidFill>
                <a:latin typeface="Calibri" panose="020F0502020204030204" pitchFamily="34" charset="0"/>
                <a:ea typeface="Times New Roman" panose="02020603050405020304" pitchFamily="18" charset="0"/>
                <a:cs typeface="Calibri" panose="020F0502020204030204" pitchFamily="34" charset="0"/>
                <a:hlinkClick r:id="rId8"/>
              </a:rPr>
              <a:t>https://www.sciencedirect.com/science/article/pii/S2405896318315118</a:t>
            </a:r>
            <a:r>
              <a:rPr lang="en-IN" sz="1200" kern="1800" dirty="0">
                <a:solidFill>
                  <a:srgbClr val="505050"/>
                </a:solidFill>
                <a:latin typeface="Calibri" panose="020F0502020204030204" pitchFamily="34" charset="0"/>
                <a:ea typeface="Times New Roman" panose="02020603050405020304" pitchFamily="18" charset="0"/>
                <a:cs typeface="Calibri" panose="020F0502020204030204" pitchFamily="34" charset="0"/>
                <a:hlinkClick r:id="rId8"/>
              </a:rPr>
              <a:t>1971</a:t>
            </a:r>
            <a:endParaRPr lang="en-IN" sz="1200" kern="1800" dirty="0">
              <a:solidFill>
                <a:srgbClr val="505050"/>
              </a:solidFill>
              <a:latin typeface="Calibri" panose="020F0502020204030204" pitchFamily="34" charset="0"/>
              <a:ea typeface="Times New Roman" panose="02020603050405020304" pitchFamily="18" charset="0"/>
              <a:cs typeface="Calibri" panose="020F0502020204030204" pitchFamily="34" charset="0"/>
            </a:endParaRPr>
          </a:p>
          <a:p>
            <a:endParaRPr lang="en-IN" sz="1200" u="sng" kern="1800" dirty="0">
              <a:solidFill>
                <a:srgbClr val="0000FF"/>
              </a:solidFill>
              <a:latin typeface="Calibri" panose="020F0502020204030204" pitchFamily="34" charset="0"/>
              <a:cs typeface="Calibri" panose="020F0502020204030204" pitchFamily="34" charset="0"/>
            </a:endParaRPr>
          </a:p>
          <a:p>
            <a:pPr marL="171450" indent="-171450">
              <a:buFont typeface="Wingdings" panose="05000000000000000000" pitchFamily="2" charset="2"/>
              <a:buChar char="q"/>
            </a:pPr>
            <a:r>
              <a:rPr lang="en-US" sz="1200" b="1" dirty="0">
                <a:latin typeface="Calibri" panose="020F0502020204030204" pitchFamily="34" charset="0"/>
                <a:cs typeface="Calibri" panose="020F0502020204030204" pitchFamily="34" charset="0"/>
              </a:rPr>
              <a:t>Smart Goods Billing Management and Payment System</a:t>
            </a:r>
            <a:endParaRPr lang="en-IN" sz="1200" b="1" dirty="0">
              <a:latin typeface="Calibri" panose="020F0502020204030204" pitchFamily="34" charset="0"/>
              <a:cs typeface="Calibri" panose="020F0502020204030204" pitchFamily="34" charset="0"/>
            </a:endParaRPr>
          </a:p>
          <a:p>
            <a:pPr marL="76200" indent="0">
              <a:buNone/>
            </a:pPr>
            <a:r>
              <a:rPr lang="en-IN" sz="1200"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IN"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US" sz="1200"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hlinkClick r:id="rId9"/>
              </a:rPr>
              <a:t>https://www.researchgate.net/publication/325499919</a:t>
            </a:r>
            <a:r>
              <a:rPr lang="en-US"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200" dirty="0"/>
          </a:p>
        </p:txBody>
      </p:sp>
    </p:spTree>
    <p:extLst>
      <p:ext uri="{BB962C8B-B14F-4D97-AF65-F5344CB8AC3E}">
        <p14:creationId xmlns:p14="http://schemas.microsoft.com/office/powerpoint/2010/main" val="1050578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F2B0AE-3457-4CFB-A2DC-00B2CB3D9A92}"/>
              </a:ext>
            </a:extLst>
          </p:cNvPr>
          <p:cNvSpPr txBox="1"/>
          <p:nvPr/>
        </p:nvSpPr>
        <p:spPr>
          <a:xfrm>
            <a:off x="603943" y="2644170"/>
            <a:ext cx="7936113" cy="1569660"/>
          </a:xfrm>
          <a:prstGeom prst="rect">
            <a:avLst/>
          </a:prstGeom>
          <a:noFill/>
        </p:spPr>
        <p:txBody>
          <a:bodyPr wrap="square" rtlCol="0">
            <a:spAutoFit/>
          </a:bodyPr>
          <a:lstStyle/>
          <a:p>
            <a:r>
              <a:rPr lang="en-US" sz="9600" b="1" dirty="0">
                <a:solidFill>
                  <a:schemeClr val="accent1"/>
                </a:solidFill>
                <a:latin typeface="+mj-lt"/>
                <a:ea typeface="+mj-ea"/>
                <a:cs typeface="+mj-cs"/>
              </a:rPr>
              <a:t>THANK YOU!</a:t>
            </a:r>
            <a:endParaRPr lang="en-IN" sz="9600" b="1" dirty="0">
              <a:solidFill>
                <a:schemeClr val="accent1"/>
              </a:solidFill>
              <a:latin typeface="+mj-lt"/>
              <a:ea typeface="+mj-ea"/>
              <a:cs typeface="+mj-cs"/>
            </a:endParaRPr>
          </a:p>
        </p:txBody>
      </p:sp>
    </p:spTree>
    <p:extLst>
      <p:ext uri="{BB962C8B-B14F-4D97-AF65-F5344CB8AC3E}">
        <p14:creationId xmlns:p14="http://schemas.microsoft.com/office/powerpoint/2010/main" val="736165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7C43E-4E92-4527-A9E0-EE48190F7D0F}"/>
              </a:ext>
            </a:extLst>
          </p:cNvPr>
          <p:cNvSpPr>
            <a:spLocks noGrp="1"/>
          </p:cNvSpPr>
          <p:nvPr>
            <p:ph type="title"/>
          </p:nvPr>
        </p:nvSpPr>
        <p:spPr/>
        <p:txBody>
          <a:bodyPr/>
          <a:lstStyle/>
          <a:p>
            <a:r>
              <a:rPr lang="en-US" sz="3600" b="1" dirty="0"/>
              <a:t>INTRODUCTION</a:t>
            </a:r>
            <a:endParaRPr lang="en-IN" sz="3600" dirty="0"/>
          </a:p>
        </p:txBody>
      </p:sp>
      <p:sp>
        <p:nvSpPr>
          <p:cNvPr id="3" name="Text Placeholder 2">
            <a:extLst>
              <a:ext uri="{FF2B5EF4-FFF2-40B4-BE49-F238E27FC236}">
                <a16:creationId xmlns:a16="http://schemas.microsoft.com/office/drawing/2014/main" id="{7396D6AB-DA97-4F4D-8195-E40F4C6CE72B}"/>
              </a:ext>
            </a:extLst>
          </p:cNvPr>
          <p:cNvSpPr>
            <a:spLocks noGrp="1"/>
          </p:cNvSpPr>
          <p:nvPr>
            <p:ph type="body" idx="1"/>
          </p:nvPr>
        </p:nvSpPr>
        <p:spPr>
          <a:xfrm>
            <a:off x="814275" y="2059287"/>
            <a:ext cx="8177325" cy="4194000"/>
          </a:xfrm>
        </p:spPr>
        <p:txBody>
          <a:bodyPr/>
          <a:lstStyle/>
          <a:p>
            <a:r>
              <a:rPr lang="en-US" dirty="0"/>
              <a:t>Grocery Store Management System is the system where all the aspects related to the proper management of the grocery store is done. </a:t>
            </a:r>
          </a:p>
          <a:p>
            <a:pPr marL="76200" indent="0">
              <a:buNone/>
            </a:pPr>
            <a:endParaRPr lang="en-US" sz="800" dirty="0"/>
          </a:p>
          <a:p>
            <a:r>
              <a:rPr lang="en-US" dirty="0"/>
              <a:t>These aspects involve managing information about the various products, staff, customers, billing etc. </a:t>
            </a:r>
            <a:endParaRPr lang="en-US" sz="400" dirty="0"/>
          </a:p>
          <a:p>
            <a:pPr marL="76200" indent="0">
              <a:buNone/>
            </a:pPr>
            <a:endParaRPr lang="en-US" sz="800" dirty="0"/>
          </a:p>
          <a:p>
            <a:r>
              <a:rPr lang="en-US" dirty="0"/>
              <a:t>This system provides an efficient way of managing a grocery store information. </a:t>
            </a:r>
          </a:p>
          <a:p>
            <a:pPr marL="76200" indent="0">
              <a:buNone/>
            </a:pPr>
            <a:endParaRPr lang="en-US" sz="800" dirty="0"/>
          </a:p>
          <a:p>
            <a:r>
              <a:rPr lang="en-US" dirty="0"/>
              <a:t>This project is based on the sales transaction and billing of items in a grocery store.</a:t>
            </a:r>
          </a:p>
          <a:p>
            <a:endParaRPr lang="en-IN" dirty="0"/>
          </a:p>
        </p:txBody>
      </p:sp>
    </p:spTree>
    <p:extLst>
      <p:ext uri="{BB962C8B-B14F-4D97-AF65-F5344CB8AC3E}">
        <p14:creationId xmlns:p14="http://schemas.microsoft.com/office/powerpoint/2010/main" val="916305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BE94F-C4C9-4F4B-9BB4-10DC673CEE3C}"/>
              </a:ext>
            </a:extLst>
          </p:cNvPr>
          <p:cNvSpPr>
            <a:spLocks noGrp="1"/>
          </p:cNvSpPr>
          <p:nvPr>
            <p:ph type="title"/>
          </p:nvPr>
        </p:nvSpPr>
        <p:spPr/>
        <p:txBody>
          <a:bodyPr/>
          <a:lstStyle/>
          <a:p>
            <a:r>
              <a:rPr lang="en-IN" sz="3600" dirty="0"/>
              <a:t>LITERATURE SURVEY </a:t>
            </a:r>
          </a:p>
        </p:txBody>
      </p:sp>
      <p:sp>
        <p:nvSpPr>
          <p:cNvPr id="3" name="Text Placeholder 2">
            <a:extLst>
              <a:ext uri="{FF2B5EF4-FFF2-40B4-BE49-F238E27FC236}">
                <a16:creationId xmlns:a16="http://schemas.microsoft.com/office/drawing/2014/main" id="{896A4D06-E0B2-449E-AB1C-CE975B160B84}"/>
              </a:ext>
            </a:extLst>
          </p:cNvPr>
          <p:cNvSpPr>
            <a:spLocks noGrp="1"/>
          </p:cNvSpPr>
          <p:nvPr>
            <p:ph type="body" idx="1"/>
          </p:nvPr>
        </p:nvSpPr>
        <p:spPr>
          <a:xfrm>
            <a:off x="814275" y="2140567"/>
            <a:ext cx="8226030" cy="4194000"/>
          </a:xfrm>
        </p:spPr>
        <p:txBody>
          <a:bodyPr/>
          <a:lstStyle/>
          <a:p>
            <a:pPr lvl="1"/>
            <a:endParaRPr lang="en-US" sz="1600" b="1" dirty="0"/>
          </a:p>
          <a:p>
            <a:pPr marL="285750" indent="-285750">
              <a:buFont typeface="Wingdings" panose="05000000000000000000" pitchFamily="2" charset="2"/>
              <a:buChar char="Ø"/>
            </a:pPr>
            <a:r>
              <a:rPr lang="en-IN" sz="1600" b="1" dirty="0">
                <a:ea typeface="Times New Roman" panose="02020603050405020304" pitchFamily="18" charset="0"/>
                <a:cs typeface="Calibri" panose="020F0502020204030204" pitchFamily="34" charset="0"/>
              </a:rPr>
              <a:t>A study of inventory management techniques applied by organized retailers’ and its effect on customer satisfaction and retailer’s financial performance with special reference to Bhopal and Indore City</a:t>
            </a:r>
          </a:p>
          <a:p>
            <a:pPr lvl="1">
              <a:buFont typeface="Courier New" panose="02070309020205020404" pitchFamily="49" charset="0"/>
              <a:buChar char="o"/>
            </a:pPr>
            <a:r>
              <a:rPr lang="en-IN" sz="1600" b="1" dirty="0">
                <a:cs typeface="Calibri" panose="020F0502020204030204" pitchFamily="34" charset="0"/>
              </a:rPr>
              <a:t>Year-2014</a:t>
            </a:r>
          </a:p>
          <a:p>
            <a:pPr lvl="1">
              <a:buFont typeface="Courier New" panose="02070309020205020404" pitchFamily="49" charset="0"/>
              <a:buChar char="o"/>
            </a:pPr>
            <a:r>
              <a:rPr lang="en-IN" sz="1600" b="1" dirty="0">
                <a:cs typeface="Calibri" panose="020F0502020204030204" pitchFamily="34" charset="0"/>
              </a:rPr>
              <a:t>Authors: </a:t>
            </a:r>
            <a:r>
              <a:rPr lang="en-IN" sz="1600" b="1" dirty="0" err="1">
                <a:cs typeface="Calibri" panose="020F0502020204030204" pitchFamily="34" charset="0"/>
              </a:rPr>
              <a:t>Dr.</a:t>
            </a:r>
            <a:r>
              <a:rPr lang="en-IN" sz="1600" b="1" dirty="0">
                <a:cs typeface="Calibri" panose="020F0502020204030204" pitchFamily="34" charset="0"/>
              </a:rPr>
              <a:t> </a:t>
            </a:r>
            <a:r>
              <a:rPr lang="en-IN" sz="1600" b="1" dirty="0" err="1">
                <a:cs typeface="Calibri" panose="020F0502020204030204" pitchFamily="34" charset="0"/>
              </a:rPr>
              <a:t>Pratyush</a:t>
            </a:r>
            <a:r>
              <a:rPr lang="en-IN" sz="1600" b="1" dirty="0">
                <a:cs typeface="Calibri" panose="020F0502020204030204" pitchFamily="34" charset="0"/>
              </a:rPr>
              <a:t> Tripathi1 and Deepak Tiwari2</a:t>
            </a:r>
          </a:p>
          <a:p>
            <a:endParaRPr lang="en-IN" sz="1600" dirty="0">
              <a:ea typeface="Times New Roman" panose="02020603050405020304" pitchFamily="18" charset="0"/>
              <a:cs typeface="Calibri" panose="020F0502020204030204" pitchFamily="34" charset="0"/>
            </a:endParaRPr>
          </a:p>
          <a:p>
            <a:pPr marL="285750" indent="-285750">
              <a:buFont typeface="Wingdings" panose="05000000000000000000" pitchFamily="2" charset="2"/>
              <a:buChar char="Ø"/>
            </a:pPr>
            <a:r>
              <a:rPr lang="en-US" sz="1600" b="1" dirty="0">
                <a:ea typeface="Times New Roman" panose="02020603050405020304" pitchFamily="18" charset="0"/>
                <a:cs typeface="Calibri" panose="020F0502020204030204" pitchFamily="34" charset="0"/>
              </a:rPr>
              <a:t>Improving Business Performance through Effective Inventory Management</a:t>
            </a:r>
          </a:p>
          <a:p>
            <a:pPr lvl="1">
              <a:buFont typeface="Courier New" panose="02070309020205020404" pitchFamily="49" charset="0"/>
              <a:buChar char="o"/>
            </a:pPr>
            <a:r>
              <a:rPr lang="en-US" sz="1600" b="1" dirty="0">
                <a:cs typeface="Calibri" panose="020F0502020204030204" pitchFamily="34" charset="0"/>
              </a:rPr>
              <a:t>Year- 2015</a:t>
            </a:r>
          </a:p>
          <a:p>
            <a:pPr lvl="1">
              <a:buFont typeface="Courier New" panose="02070309020205020404" pitchFamily="49" charset="0"/>
              <a:buChar char="o"/>
            </a:pPr>
            <a:r>
              <a:rPr lang="en-US" sz="1600" b="1" dirty="0">
                <a:cs typeface="Calibri" panose="020F0502020204030204" pitchFamily="34" charset="0"/>
              </a:rPr>
              <a:t>Authors: Akinola </a:t>
            </a:r>
            <a:r>
              <a:rPr lang="en-US" sz="1600" b="1" dirty="0" err="1">
                <a:cs typeface="Calibri" panose="020F0502020204030204" pitchFamily="34" charset="0"/>
              </a:rPr>
              <a:t>Olakunle</a:t>
            </a:r>
            <a:endParaRPr lang="en-US" sz="1600" b="1" dirty="0">
              <a:cs typeface="Calibri" panose="020F0502020204030204" pitchFamily="34" charset="0"/>
            </a:endParaRPr>
          </a:p>
          <a:p>
            <a:pPr lvl="1">
              <a:buFont typeface="Courier New" panose="02070309020205020404" pitchFamily="49" charset="0"/>
              <a:buChar char="o"/>
            </a:pPr>
            <a:endParaRPr lang="en-US" sz="1600" b="1" dirty="0">
              <a:ea typeface="Times New Roman" panose="02020603050405020304" pitchFamily="18" charset="0"/>
              <a:cs typeface="Calibri" panose="020F0502020204030204" pitchFamily="34" charset="0"/>
            </a:endParaRPr>
          </a:p>
          <a:p>
            <a:pPr marL="285750" indent="-285750">
              <a:buFont typeface="Wingdings" panose="05000000000000000000" pitchFamily="2" charset="2"/>
              <a:buChar char="Ø"/>
            </a:pPr>
            <a:r>
              <a:rPr lang="en-US" sz="1600" b="1" dirty="0">
                <a:cs typeface="Calibri" panose="020F0502020204030204" pitchFamily="34" charset="0"/>
              </a:rPr>
              <a:t>Design and Implementation of Supermarket Management System</a:t>
            </a:r>
          </a:p>
          <a:p>
            <a:pPr lvl="1">
              <a:buFont typeface="Courier New" panose="02070309020205020404" pitchFamily="49" charset="0"/>
              <a:buChar char="o"/>
            </a:pPr>
            <a:r>
              <a:rPr lang="en-US" sz="1600" b="1" dirty="0">
                <a:cs typeface="Calibri" panose="020F0502020204030204" pitchFamily="34" charset="0"/>
              </a:rPr>
              <a:t>Year-2015</a:t>
            </a:r>
          </a:p>
          <a:p>
            <a:pPr lvl="1">
              <a:buFont typeface="Courier New" panose="02070309020205020404" pitchFamily="49" charset="0"/>
              <a:buChar char="o"/>
            </a:pPr>
            <a:r>
              <a:rPr lang="en-US" sz="1600" b="1" dirty="0">
                <a:cs typeface="Calibri" panose="020F0502020204030204" pitchFamily="34" charset="0"/>
              </a:rPr>
              <a:t>Authors: </a:t>
            </a:r>
            <a:r>
              <a:rPr lang="en-US" sz="1600" b="1" dirty="0" err="1">
                <a:cs typeface="Calibri" panose="020F0502020204030204" pitchFamily="34" charset="0"/>
              </a:rPr>
              <a:t>Yongchang</a:t>
            </a:r>
            <a:r>
              <a:rPr lang="en-US" sz="1600" b="1" dirty="0">
                <a:cs typeface="Calibri" panose="020F0502020204030204" pitchFamily="34" charset="0"/>
              </a:rPr>
              <a:t> Rena , </a:t>
            </a:r>
            <a:r>
              <a:rPr lang="en-US" sz="1600" b="1" dirty="0" err="1">
                <a:cs typeface="Calibri" panose="020F0502020204030204" pitchFamily="34" charset="0"/>
              </a:rPr>
              <a:t>Mengyao</a:t>
            </a:r>
            <a:r>
              <a:rPr lang="en-US" sz="1600" b="1" dirty="0">
                <a:cs typeface="Calibri" panose="020F0502020204030204" pitchFamily="34" charset="0"/>
              </a:rPr>
              <a:t> </a:t>
            </a:r>
            <a:r>
              <a:rPr lang="en-US" sz="1600" b="1" dirty="0" err="1">
                <a:cs typeface="Calibri" panose="020F0502020204030204" pitchFamily="34" charset="0"/>
              </a:rPr>
              <a:t>Chenb</a:t>
            </a:r>
            <a:endParaRPr lang="en-US" sz="1600" b="1" dirty="0">
              <a:cs typeface="Calibri" panose="020F0502020204030204" pitchFamily="34" charset="0"/>
            </a:endParaRPr>
          </a:p>
          <a:p>
            <a:endParaRPr lang="en-US" sz="1600" dirty="0"/>
          </a:p>
          <a:p>
            <a:endParaRPr lang="en-IN" sz="1600" dirty="0"/>
          </a:p>
        </p:txBody>
      </p:sp>
    </p:spTree>
    <p:extLst>
      <p:ext uri="{BB962C8B-B14F-4D97-AF65-F5344CB8AC3E}">
        <p14:creationId xmlns:p14="http://schemas.microsoft.com/office/powerpoint/2010/main" val="734214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207A8E-8461-486D-8CA2-7065686E9174}"/>
              </a:ext>
            </a:extLst>
          </p:cNvPr>
          <p:cNvSpPr txBox="1"/>
          <p:nvPr/>
        </p:nvSpPr>
        <p:spPr>
          <a:xfrm>
            <a:off x="499621" y="942680"/>
            <a:ext cx="7956223" cy="646331"/>
          </a:xfrm>
          <a:prstGeom prst="rect">
            <a:avLst/>
          </a:prstGeom>
          <a:noFill/>
        </p:spPr>
        <p:txBody>
          <a:bodyPr wrap="square" rtlCol="0">
            <a:spAutoFit/>
          </a:bodyPr>
          <a:lstStyle/>
          <a:p>
            <a:endParaRPr lang="en-IN" dirty="0">
              <a:effectLst/>
              <a:ea typeface="Times New Roman" panose="02020603050405020304" pitchFamily="18" charset="0"/>
              <a:cs typeface="Calibri" panose="020F0502020204030204" pitchFamily="34" charset="0"/>
            </a:endParaRPr>
          </a:p>
          <a:p>
            <a:endParaRPr lang="en-IN" dirty="0">
              <a:cs typeface="Calibri" panose="020F0502020204030204" pitchFamily="34" charset="0"/>
            </a:endParaRPr>
          </a:p>
        </p:txBody>
      </p:sp>
      <p:sp>
        <p:nvSpPr>
          <p:cNvPr id="3" name="TextBox 2"/>
          <p:cNvSpPr txBox="1"/>
          <p:nvPr/>
        </p:nvSpPr>
        <p:spPr>
          <a:xfrm>
            <a:off x="414069" y="785004"/>
            <a:ext cx="6883879" cy="523220"/>
          </a:xfrm>
          <a:prstGeom prst="rect">
            <a:avLst/>
          </a:prstGeom>
          <a:noFill/>
        </p:spPr>
        <p:txBody>
          <a:bodyPr wrap="square" rtlCol="0">
            <a:spAutoFit/>
          </a:bodyPr>
          <a:lstStyle/>
          <a:p>
            <a:endParaRPr lang="en-US" b="1" dirty="0"/>
          </a:p>
          <a:p>
            <a:endParaRPr lang="en-US" dirty="0"/>
          </a:p>
        </p:txBody>
      </p:sp>
      <p:sp>
        <p:nvSpPr>
          <p:cNvPr id="4" name="TextBox 3">
            <a:extLst>
              <a:ext uri="{FF2B5EF4-FFF2-40B4-BE49-F238E27FC236}">
                <a16:creationId xmlns:a16="http://schemas.microsoft.com/office/drawing/2014/main" id="{D7AA8FEA-0572-4A7B-B5A2-41B33ED511D5}"/>
              </a:ext>
            </a:extLst>
          </p:cNvPr>
          <p:cNvSpPr txBox="1"/>
          <p:nvPr/>
        </p:nvSpPr>
        <p:spPr>
          <a:xfrm>
            <a:off x="744718" y="1308224"/>
            <a:ext cx="7711126" cy="2523768"/>
          </a:xfrm>
          <a:prstGeom prst="rect">
            <a:avLst/>
          </a:prstGeom>
          <a:noFill/>
        </p:spPr>
        <p:txBody>
          <a:bodyPr wrap="square" rtlCol="0">
            <a:spAutoFit/>
          </a:bodyPr>
          <a:lstStyle/>
          <a:p>
            <a:pPr marL="285750" lvl="1" indent="-285750">
              <a:buClr>
                <a:schemeClr val="accent4"/>
              </a:buClr>
              <a:buSzPts val="2400"/>
              <a:buFont typeface="Wingdings" panose="05000000000000000000" pitchFamily="2" charset="2"/>
              <a:buChar char="Ø"/>
            </a:pPr>
            <a:r>
              <a:rPr lang="en-US" sz="1600" b="1" dirty="0">
                <a:solidFill>
                  <a:schemeClr val="dk1"/>
                </a:solidFill>
                <a:latin typeface="Roboto Condensed Light"/>
                <a:cs typeface="Calibri" panose="020F0502020204030204" pitchFamily="34" charset="0"/>
                <a:sym typeface="Roboto Condensed Light"/>
              </a:rPr>
              <a:t>Grocery retail supply chain planning and control: Impact of consumer trends and enabling technologies</a:t>
            </a:r>
          </a:p>
          <a:p>
            <a:pPr marL="285750" lvl="1" indent="-285750">
              <a:buClr>
                <a:schemeClr val="accent4"/>
              </a:buClr>
              <a:buSzPts val="2400"/>
              <a:buFont typeface="Courier New" panose="02070309020205020404" pitchFamily="49" charset="0"/>
              <a:buChar char="o"/>
            </a:pPr>
            <a:r>
              <a:rPr lang="en-IN" sz="1600" b="1" dirty="0">
                <a:solidFill>
                  <a:schemeClr val="dk1"/>
                </a:solidFill>
                <a:latin typeface="Roboto Condensed Light"/>
                <a:cs typeface="Calibri" panose="020F0502020204030204" pitchFamily="34" charset="0"/>
                <a:sym typeface="Roboto Condensed Light"/>
              </a:rPr>
              <a:t>Year- 2018 </a:t>
            </a:r>
            <a:endParaRPr lang="en-US" sz="1600" b="1" dirty="0">
              <a:solidFill>
                <a:schemeClr val="dk1"/>
              </a:solidFill>
              <a:latin typeface="Roboto Condensed Light"/>
              <a:cs typeface="Calibri" panose="020F0502020204030204" pitchFamily="34" charset="0"/>
              <a:sym typeface="Roboto Condensed Light"/>
            </a:endParaRPr>
          </a:p>
          <a:p>
            <a:pPr marL="285750" lvl="2" indent="-285750">
              <a:buClr>
                <a:schemeClr val="accent4"/>
              </a:buClr>
              <a:buSzPts val="2400"/>
              <a:buFont typeface="Courier New" panose="02070309020205020404" pitchFamily="49" charset="0"/>
              <a:buChar char="o"/>
            </a:pPr>
            <a:r>
              <a:rPr lang="en-IN" sz="1600" b="1" dirty="0">
                <a:solidFill>
                  <a:schemeClr val="dk1"/>
                </a:solidFill>
                <a:latin typeface="Roboto Condensed Light"/>
                <a:cs typeface="Calibri" panose="020F0502020204030204" pitchFamily="34" charset="0"/>
                <a:sym typeface="Roboto Condensed Light"/>
              </a:rPr>
              <a:t>Authors: Logan </a:t>
            </a:r>
            <a:r>
              <a:rPr lang="en-IN" sz="1600" b="1" dirty="0" err="1">
                <a:solidFill>
                  <a:schemeClr val="dk1"/>
                </a:solidFill>
                <a:latin typeface="Roboto Condensed Light"/>
                <a:cs typeface="Calibri" panose="020F0502020204030204" pitchFamily="34" charset="0"/>
                <a:sym typeface="Roboto Condensed Light"/>
              </a:rPr>
              <a:t>R.Vallandingham</a:t>
            </a:r>
            <a:r>
              <a:rPr lang="en-IN" sz="1600" b="1" dirty="0">
                <a:solidFill>
                  <a:schemeClr val="dk1"/>
                </a:solidFill>
                <a:latin typeface="Roboto Condensed Light"/>
                <a:cs typeface="Calibri" panose="020F0502020204030204" pitchFamily="34" charset="0"/>
                <a:sym typeface="Roboto Condensed Light"/>
              </a:rPr>
              <a:t>, </a:t>
            </a:r>
            <a:r>
              <a:rPr lang="en-IN" sz="1600" b="1" dirty="0" err="1">
                <a:solidFill>
                  <a:schemeClr val="dk1"/>
                </a:solidFill>
                <a:latin typeface="Roboto Condensed Light"/>
                <a:cs typeface="Calibri" panose="020F0502020204030204" pitchFamily="34" charset="0"/>
                <a:sym typeface="Roboto Condensed Light"/>
              </a:rPr>
              <a:t>QuanYu</a:t>
            </a:r>
            <a:r>
              <a:rPr lang="en-IN" sz="1600" b="1" dirty="0">
                <a:solidFill>
                  <a:schemeClr val="dk1"/>
                </a:solidFill>
                <a:latin typeface="Roboto Condensed Light"/>
                <a:cs typeface="Calibri" panose="020F0502020204030204" pitchFamily="34" charset="0"/>
                <a:sym typeface="Roboto Condensed Light"/>
              </a:rPr>
              <a:t>, </a:t>
            </a:r>
            <a:r>
              <a:rPr lang="en-IN" sz="1600" b="1" dirty="0" err="1">
                <a:solidFill>
                  <a:schemeClr val="dk1"/>
                </a:solidFill>
                <a:latin typeface="Roboto Condensed Light"/>
                <a:cs typeface="Calibri" panose="020F0502020204030204" pitchFamily="34" charset="0"/>
                <a:sym typeface="Roboto Condensed Light"/>
              </a:rPr>
              <a:t>NakulSharma</a:t>
            </a:r>
            <a:r>
              <a:rPr lang="en-IN" sz="1600" b="1" dirty="0">
                <a:solidFill>
                  <a:schemeClr val="dk1"/>
                </a:solidFill>
                <a:latin typeface="Roboto Condensed Light"/>
                <a:cs typeface="Calibri" panose="020F0502020204030204" pitchFamily="34" charset="0"/>
                <a:sym typeface="Roboto Condensed Light"/>
              </a:rPr>
              <a:t>, Jo </a:t>
            </a:r>
            <a:r>
              <a:rPr lang="en-IN" sz="1600" b="1" dirty="0" err="1">
                <a:solidFill>
                  <a:schemeClr val="dk1"/>
                </a:solidFill>
                <a:latin typeface="Roboto Condensed Light"/>
                <a:cs typeface="Calibri" panose="020F0502020204030204" pitchFamily="34" charset="0"/>
                <a:sym typeface="Roboto Condensed Light"/>
              </a:rPr>
              <a:t>W.Strandhagen,Jan</a:t>
            </a:r>
            <a:r>
              <a:rPr lang="en-IN" sz="1600" b="1" dirty="0">
                <a:solidFill>
                  <a:schemeClr val="dk1"/>
                </a:solidFill>
                <a:latin typeface="Roboto Condensed Light"/>
                <a:cs typeface="Calibri" panose="020F0502020204030204" pitchFamily="34" charset="0"/>
                <a:sym typeface="Roboto Condensed Light"/>
              </a:rPr>
              <a:t> </a:t>
            </a:r>
            <a:r>
              <a:rPr lang="en-IN" sz="1600" b="1" dirty="0" err="1">
                <a:solidFill>
                  <a:schemeClr val="dk1"/>
                </a:solidFill>
                <a:latin typeface="Roboto Condensed Light"/>
                <a:cs typeface="Calibri" panose="020F0502020204030204" pitchFamily="34" charset="0"/>
                <a:sym typeface="Roboto Condensed Light"/>
              </a:rPr>
              <a:t>OlaStrandhagen</a:t>
            </a:r>
            <a:endParaRPr lang="en-IN" sz="1600" b="1" dirty="0">
              <a:solidFill>
                <a:schemeClr val="dk1"/>
              </a:solidFill>
              <a:latin typeface="Roboto Condensed Light"/>
              <a:cs typeface="Calibri" panose="020F0502020204030204" pitchFamily="34" charset="0"/>
              <a:sym typeface="Roboto Condensed Light"/>
            </a:endParaRPr>
          </a:p>
          <a:p>
            <a:pPr lvl="2">
              <a:buClr>
                <a:schemeClr val="accent4"/>
              </a:buClr>
              <a:buSzPts val="2400"/>
            </a:pPr>
            <a:endParaRPr lang="en-IN" sz="1600" b="1" dirty="0">
              <a:solidFill>
                <a:schemeClr val="dk1"/>
              </a:solidFill>
              <a:latin typeface="Roboto Condensed Light"/>
              <a:cs typeface="Calibri" panose="020F0502020204030204" pitchFamily="34" charset="0"/>
              <a:sym typeface="Roboto Condensed Light"/>
            </a:endParaRPr>
          </a:p>
          <a:p>
            <a:pPr marL="285750" indent="-285750">
              <a:buClr>
                <a:schemeClr val="accent4"/>
              </a:buClr>
              <a:buSzPts val="2400"/>
              <a:buFont typeface="Wingdings" panose="05000000000000000000" pitchFamily="2" charset="2"/>
              <a:buChar char="Ø"/>
            </a:pPr>
            <a:r>
              <a:rPr lang="en-US" sz="1600" b="1" dirty="0">
                <a:solidFill>
                  <a:schemeClr val="dk1"/>
                </a:solidFill>
                <a:latin typeface="Roboto Condensed Light"/>
                <a:cs typeface="Calibri" panose="020F0502020204030204" pitchFamily="34" charset="0"/>
                <a:sym typeface="Roboto Condensed Light"/>
              </a:rPr>
              <a:t>Smart Goods Billing Management and Payment System</a:t>
            </a:r>
          </a:p>
          <a:p>
            <a:pPr marL="285750" lvl="1" indent="-285750">
              <a:buClr>
                <a:schemeClr val="accent4"/>
              </a:buClr>
              <a:buSzPts val="2400"/>
              <a:buFont typeface="Courier New" panose="02070309020205020404" pitchFamily="49" charset="0"/>
              <a:buChar char="o"/>
            </a:pPr>
            <a:r>
              <a:rPr lang="en-US" sz="1600" b="1" dirty="0">
                <a:solidFill>
                  <a:schemeClr val="dk1"/>
                </a:solidFill>
                <a:latin typeface="Roboto Condensed Light"/>
                <a:cs typeface="Calibri" panose="020F0502020204030204" pitchFamily="34" charset="0"/>
                <a:sym typeface="Roboto Condensed Light"/>
              </a:rPr>
              <a:t>Year- 2018</a:t>
            </a:r>
          </a:p>
          <a:p>
            <a:pPr marL="285750" lvl="1" indent="-285750">
              <a:buClr>
                <a:schemeClr val="accent4"/>
              </a:buClr>
              <a:buSzPts val="2400"/>
              <a:buFont typeface="Courier New" panose="02070309020205020404" pitchFamily="49" charset="0"/>
              <a:buChar char="o"/>
            </a:pPr>
            <a:r>
              <a:rPr lang="en-US" sz="1600" b="1" dirty="0">
                <a:solidFill>
                  <a:schemeClr val="dk1"/>
                </a:solidFill>
                <a:latin typeface="Roboto Condensed Light"/>
                <a:cs typeface="Calibri" panose="020F0502020204030204" pitchFamily="34" charset="0"/>
                <a:sym typeface="Roboto Condensed Light"/>
              </a:rPr>
              <a:t>Author: </a:t>
            </a:r>
            <a:r>
              <a:rPr lang="en-IN" sz="1600" b="1" dirty="0" err="1">
                <a:solidFill>
                  <a:schemeClr val="dk1"/>
                </a:solidFill>
                <a:latin typeface="Roboto Condensed Light"/>
                <a:cs typeface="Calibri" panose="020F0502020204030204" pitchFamily="34" charset="0"/>
                <a:sym typeface="Roboto Condensed Light"/>
              </a:rPr>
              <a:t>Jatin</a:t>
            </a:r>
            <a:r>
              <a:rPr lang="en-IN" sz="1600" b="1" dirty="0">
                <a:solidFill>
                  <a:schemeClr val="dk1"/>
                </a:solidFill>
                <a:latin typeface="Roboto Condensed Light"/>
                <a:cs typeface="Calibri" panose="020F0502020204030204" pitchFamily="34" charset="0"/>
                <a:sym typeface="Roboto Condensed Light"/>
              </a:rPr>
              <a:t> Arora</a:t>
            </a:r>
          </a:p>
          <a:p>
            <a:endParaRPr lang="en-IN" dirty="0"/>
          </a:p>
        </p:txBody>
      </p:sp>
    </p:spTree>
    <p:extLst>
      <p:ext uri="{BB962C8B-B14F-4D97-AF65-F5344CB8AC3E}">
        <p14:creationId xmlns:p14="http://schemas.microsoft.com/office/powerpoint/2010/main" val="238286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7D9AAF-A422-44F2-8404-E8FF11AC498C}"/>
              </a:ext>
            </a:extLst>
          </p:cNvPr>
          <p:cNvSpPr>
            <a:spLocks noGrp="1"/>
          </p:cNvSpPr>
          <p:nvPr>
            <p:ph type="body" idx="1"/>
          </p:nvPr>
        </p:nvSpPr>
        <p:spPr>
          <a:xfrm>
            <a:off x="829775" y="1470691"/>
            <a:ext cx="7673202" cy="3660000"/>
          </a:xfrm>
        </p:spPr>
        <p:txBody>
          <a:bodyPr/>
          <a:lstStyle/>
          <a:p>
            <a:pPr marL="38100" indent="0">
              <a:buNone/>
            </a:pPr>
            <a:r>
              <a:rPr lang="en-US" sz="3200" b="1" dirty="0"/>
              <a:t>“Effective management of grocery store for reducing workload on the shopkeeper”</a:t>
            </a:r>
          </a:p>
          <a:p>
            <a:endParaRPr lang="en-IN" dirty="0"/>
          </a:p>
        </p:txBody>
      </p:sp>
      <p:sp>
        <p:nvSpPr>
          <p:cNvPr id="3" name="TextBox 2">
            <a:extLst>
              <a:ext uri="{FF2B5EF4-FFF2-40B4-BE49-F238E27FC236}">
                <a16:creationId xmlns:a16="http://schemas.microsoft.com/office/drawing/2014/main" id="{9EA18E78-299F-4E3B-9FAE-9DA19037AFF3}"/>
              </a:ext>
            </a:extLst>
          </p:cNvPr>
          <p:cNvSpPr txBox="1"/>
          <p:nvPr/>
        </p:nvSpPr>
        <p:spPr>
          <a:xfrm>
            <a:off x="829775" y="452486"/>
            <a:ext cx="6070862" cy="646331"/>
          </a:xfrm>
          <a:prstGeom prst="rect">
            <a:avLst/>
          </a:prstGeom>
          <a:noFill/>
        </p:spPr>
        <p:txBody>
          <a:bodyPr wrap="square" rtlCol="0">
            <a:spAutoFit/>
          </a:bodyPr>
          <a:lstStyle/>
          <a:p>
            <a:pPr marL="76200">
              <a:buClr>
                <a:schemeClr val="lt1"/>
              </a:buClr>
              <a:buSzPts val="2000"/>
            </a:pPr>
            <a:r>
              <a:rPr lang="en-US" sz="3600" b="1" dirty="0">
                <a:solidFill>
                  <a:schemeClr val="accent1"/>
                </a:solidFill>
                <a:latin typeface="Roboto Condensed"/>
                <a:ea typeface="Roboto Condensed"/>
                <a:sym typeface="Roboto Condensed Light"/>
              </a:rPr>
              <a:t>PROBLEM STATEMENT</a:t>
            </a:r>
            <a:endParaRPr lang="en-IN" sz="3600" b="1" dirty="0">
              <a:solidFill>
                <a:schemeClr val="accent1"/>
              </a:solidFill>
              <a:latin typeface="Roboto Condensed"/>
              <a:ea typeface="Roboto Condensed"/>
              <a:sym typeface="Roboto Condensed Light"/>
            </a:endParaRPr>
          </a:p>
        </p:txBody>
      </p:sp>
      <p:sp>
        <p:nvSpPr>
          <p:cNvPr id="5" name="TextBox 4">
            <a:extLst>
              <a:ext uri="{FF2B5EF4-FFF2-40B4-BE49-F238E27FC236}">
                <a16:creationId xmlns:a16="http://schemas.microsoft.com/office/drawing/2014/main" id="{ACCEC0B8-9C85-4AC4-9C87-F11EBE2AE5BD}"/>
              </a:ext>
            </a:extLst>
          </p:cNvPr>
          <p:cNvSpPr txBox="1"/>
          <p:nvPr/>
        </p:nvSpPr>
        <p:spPr>
          <a:xfrm>
            <a:off x="829775" y="2785191"/>
            <a:ext cx="7298702" cy="2846933"/>
          </a:xfrm>
          <a:prstGeom prst="rect">
            <a:avLst/>
          </a:prstGeom>
          <a:noFill/>
        </p:spPr>
        <p:txBody>
          <a:bodyPr wrap="square">
            <a:spAutoFit/>
          </a:bodyPr>
          <a:lstStyle/>
          <a:p>
            <a:pPr marL="0" marR="0" lvl="0" indent="0" algn="l" defTabSz="914400" rtl="0" eaLnBrk="1" fontAlgn="auto" latinLnBrk="0" hangingPunct="1">
              <a:spcBef>
                <a:spcPts val="600"/>
              </a:spcBef>
              <a:spcAft>
                <a:spcPts val="0"/>
              </a:spcAft>
              <a:buClr>
                <a:srgbClr val="C7D3E6"/>
              </a:buClr>
              <a:buSzPts val="2400"/>
              <a:buFont typeface="Roboto Condensed Light"/>
              <a:buNone/>
              <a:tabLst/>
              <a:defRPr/>
            </a:pPr>
            <a:r>
              <a:rPr kumimoji="0" lang="en-US" sz="1600" b="0" i="0" u="none" strike="noStrike" kern="0" cap="none" spc="0" normalizeH="0" baseline="0" noProof="0" dirty="0">
                <a:ln>
                  <a:noFill/>
                </a:ln>
                <a:solidFill>
                  <a:schemeClr val="bg1"/>
                </a:solidFill>
                <a:effectLst/>
                <a:uLnTx/>
                <a:uFillTx/>
                <a:latin typeface="Roboto Condensed Light"/>
                <a:ea typeface="Roboto Condensed Light"/>
                <a:sym typeface="Roboto Condensed Light"/>
              </a:rPr>
              <a:t>Building a standard grocery store management system was not an easy task looking </a:t>
            </a:r>
          </a:p>
          <a:p>
            <a:pPr marL="0" marR="0" lvl="0" indent="0" algn="l" defTabSz="914400" rtl="0" eaLnBrk="1" fontAlgn="auto" latinLnBrk="0" hangingPunct="1">
              <a:spcBef>
                <a:spcPts val="600"/>
              </a:spcBef>
              <a:spcAft>
                <a:spcPts val="0"/>
              </a:spcAft>
              <a:buClr>
                <a:srgbClr val="C7D3E6"/>
              </a:buClr>
              <a:buSzPts val="2400"/>
              <a:buFont typeface="Roboto Condensed Light"/>
              <a:buNone/>
              <a:tabLst/>
              <a:defRPr/>
            </a:pPr>
            <a:r>
              <a:rPr kumimoji="0" lang="en-US" sz="1600" b="0" i="0" u="none" strike="noStrike" kern="0" cap="none" spc="0" normalizeH="0" baseline="0" noProof="0" dirty="0">
                <a:ln>
                  <a:noFill/>
                </a:ln>
                <a:solidFill>
                  <a:schemeClr val="bg1"/>
                </a:solidFill>
                <a:effectLst/>
                <a:uLnTx/>
                <a:uFillTx/>
                <a:latin typeface="Roboto Condensed Light"/>
                <a:ea typeface="Roboto Condensed Light"/>
                <a:sym typeface="Roboto Condensed Light"/>
              </a:rPr>
              <a:t>at the problems of existing manual system</a:t>
            </a:r>
            <a:endParaRPr kumimoji="0" lang="en-IN" sz="1600" b="0" i="0" u="none" strike="noStrike" kern="0" cap="none" spc="0" normalizeH="0" baseline="0" noProof="0" dirty="0">
              <a:ln>
                <a:noFill/>
              </a:ln>
              <a:solidFill>
                <a:schemeClr val="bg1"/>
              </a:solidFill>
              <a:effectLst/>
              <a:uLnTx/>
              <a:uFillTx/>
              <a:latin typeface="Roboto Condensed Light"/>
              <a:ea typeface="Roboto Condensed Light"/>
              <a:sym typeface="Roboto Condensed Light"/>
            </a:endParaRPr>
          </a:p>
          <a:p>
            <a:pPr marL="0" marR="0" lvl="0" indent="0" algn="l" defTabSz="914400" rtl="0" eaLnBrk="1" fontAlgn="auto" latinLnBrk="0" hangingPunct="1">
              <a:spcBef>
                <a:spcPts val="600"/>
              </a:spcBef>
              <a:spcAft>
                <a:spcPts val="0"/>
              </a:spcAft>
              <a:buClr>
                <a:srgbClr val="C7D3E6"/>
              </a:buClr>
              <a:buSzPts val="2400"/>
              <a:buFont typeface="Roboto Condensed Light"/>
              <a:buNone/>
              <a:tabLst/>
              <a:defRPr/>
            </a:pPr>
            <a:r>
              <a:rPr kumimoji="0" lang="en-US" sz="1600" b="0" i="0" u="none" strike="noStrike" kern="0" cap="none" spc="0" normalizeH="0" baseline="0" noProof="0" dirty="0">
                <a:ln>
                  <a:noFill/>
                </a:ln>
                <a:solidFill>
                  <a:schemeClr val="bg1"/>
                </a:solidFill>
                <a:effectLst/>
                <a:uLnTx/>
                <a:uFillTx/>
                <a:latin typeface="Roboto Condensed Light"/>
                <a:ea typeface="Roboto Condensed Light"/>
                <a:sym typeface="Roboto Condensed Light"/>
              </a:rPr>
              <a:t>The factors for these difficulties are: </a:t>
            </a:r>
            <a:endParaRPr kumimoji="0" lang="en-IN" sz="1600" b="0" i="0" u="none" strike="noStrike" kern="0" cap="none" spc="0" normalizeH="0" baseline="0" noProof="0" dirty="0">
              <a:ln>
                <a:noFill/>
              </a:ln>
              <a:solidFill>
                <a:schemeClr val="bg1"/>
              </a:solidFill>
              <a:effectLst/>
              <a:uLnTx/>
              <a:uFillTx/>
              <a:latin typeface="Roboto Condensed Light"/>
              <a:ea typeface="Roboto Condensed Light"/>
              <a:sym typeface="Roboto Condensed Light"/>
            </a:endParaRPr>
          </a:p>
          <a:p>
            <a:pPr marL="457200" marR="0" lvl="0" indent="-381000" algn="l" defTabSz="914400" rtl="0" eaLnBrk="1" fontAlgn="auto" latinLnBrk="0" hangingPunct="1">
              <a:spcBef>
                <a:spcPts val="600"/>
              </a:spcBef>
              <a:spcAft>
                <a:spcPts val="0"/>
              </a:spcAft>
              <a:buClr>
                <a:srgbClr val="C7D3E6"/>
              </a:buClr>
              <a:buSzPts val="2400"/>
              <a:buFont typeface="Roboto Condensed Light"/>
              <a:buChar char="▰"/>
              <a:tabLst/>
              <a:defRPr/>
            </a:pPr>
            <a:r>
              <a:rPr kumimoji="0" lang="en-US" sz="1600" b="0" i="0" u="none" strike="noStrike" kern="0" cap="none" spc="0" normalizeH="0" baseline="0" noProof="0" dirty="0">
                <a:ln>
                  <a:noFill/>
                </a:ln>
                <a:solidFill>
                  <a:schemeClr val="bg1"/>
                </a:solidFill>
                <a:effectLst/>
                <a:uLnTx/>
                <a:uFillTx/>
                <a:latin typeface="Roboto Condensed Light"/>
                <a:ea typeface="Roboto Condensed Light"/>
                <a:sym typeface="Roboto Condensed Light"/>
              </a:rPr>
              <a:t>Time Consumption</a:t>
            </a:r>
            <a:endParaRPr kumimoji="0" lang="en-IN" sz="1600" b="0" i="0" u="none" strike="noStrike" kern="0" cap="none" spc="0" normalizeH="0" baseline="0" noProof="0" dirty="0">
              <a:ln>
                <a:noFill/>
              </a:ln>
              <a:solidFill>
                <a:schemeClr val="bg1"/>
              </a:solidFill>
              <a:effectLst/>
              <a:uLnTx/>
              <a:uFillTx/>
              <a:latin typeface="Roboto Condensed Light"/>
              <a:ea typeface="Roboto Condensed Light"/>
              <a:sym typeface="Roboto Condensed Light"/>
            </a:endParaRPr>
          </a:p>
          <a:p>
            <a:pPr marL="457200" marR="0" lvl="0" indent="-381000" algn="l" defTabSz="914400" rtl="0" eaLnBrk="1" fontAlgn="auto" latinLnBrk="0" hangingPunct="1">
              <a:spcBef>
                <a:spcPts val="600"/>
              </a:spcBef>
              <a:spcAft>
                <a:spcPts val="0"/>
              </a:spcAft>
              <a:buClr>
                <a:srgbClr val="C7D3E6"/>
              </a:buClr>
              <a:buSzPts val="2400"/>
              <a:buFont typeface="Roboto Condensed Light"/>
              <a:buChar char="▰"/>
              <a:tabLst/>
              <a:defRPr/>
            </a:pPr>
            <a:r>
              <a:rPr kumimoji="0" lang="en-US" sz="1600" b="0" i="0" u="none" strike="noStrike" kern="0" cap="none" spc="0" normalizeH="0" baseline="0" noProof="0" dirty="0">
                <a:ln>
                  <a:noFill/>
                </a:ln>
                <a:solidFill>
                  <a:schemeClr val="bg1"/>
                </a:solidFill>
                <a:effectLst/>
                <a:uLnTx/>
                <a:uFillTx/>
                <a:latin typeface="Roboto Condensed Light"/>
                <a:ea typeface="Roboto Condensed Light"/>
                <a:sym typeface="Roboto Condensed Light"/>
              </a:rPr>
              <a:t>Poor Communication</a:t>
            </a:r>
            <a:endParaRPr kumimoji="0" lang="en-IN" sz="1600" b="0" i="0" u="none" strike="noStrike" kern="0" cap="none" spc="0" normalizeH="0" baseline="0" noProof="0" dirty="0">
              <a:ln>
                <a:noFill/>
              </a:ln>
              <a:solidFill>
                <a:schemeClr val="bg1"/>
              </a:solidFill>
              <a:effectLst/>
              <a:uLnTx/>
              <a:uFillTx/>
              <a:latin typeface="Roboto Condensed Light"/>
              <a:ea typeface="Roboto Condensed Light"/>
              <a:sym typeface="Roboto Condensed Light"/>
            </a:endParaRPr>
          </a:p>
          <a:p>
            <a:pPr marL="457200" marR="0" lvl="0" indent="-381000" algn="l" defTabSz="914400" rtl="0" eaLnBrk="1" fontAlgn="auto" latinLnBrk="0" hangingPunct="1">
              <a:spcBef>
                <a:spcPts val="600"/>
              </a:spcBef>
              <a:spcAft>
                <a:spcPts val="0"/>
              </a:spcAft>
              <a:buClr>
                <a:srgbClr val="C7D3E6"/>
              </a:buClr>
              <a:buSzPts val="2400"/>
              <a:buFont typeface="Roboto Condensed Light"/>
              <a:buChar char="▰"/>
              <a:tabLst/>
              <a:defRPr/>
            </a:pPr>
            <a:r>
              <a:rPr kumimoji="0" lang="en-US" sz="1600" b="0" i="0" u="none" strike="noStrike" kern="0" cap="none" spc="0" normalizeH="0" baseline="0" noProof="0" dirty="0">
                <a:ln>
                  <a:noFill/>
                </a:ln>
                <a:solidFill>
                  <a:schemeClr val="bg1"/>
                </a:solidFill>
                <a:effectLst/>
                <a:uLnTx/>
                <a:uFillTx/>
                <a:latin typeface="Roboto Condensed Light"/>
                <a:ea typeface="Roboto Condensed Light"/>
                <a:sym typeface="Roboto Condensed Light"/>
              </a:rPr>
              <a:t>Physical Counts</a:t>
            </a:r>
          </a:p>
          <a:p>
            <a:pPr marL="457200" marR="0" lvl="0" indent="-381000" algn="l" defTabSz="914400" rtl="0" eaLnBrk="1" fontAlgn="auto" latinLnBrk="0" hangingPunct="1">
              <a:spcBef>
                <a:spcPts val="600"/>
              </a:spcBef>
              <a:spcAft>
                <a:spcPts val="0"/>
              </a:spcAft>
              <a:buClr>
                <a:srgbClr val="C7D3E6"/>
              </a:buClr>
              <a:buSzPts val="2400"/>
              <a:buFont typeface="Roboto Condensed Light"/>
              <a:buChar char="▰"/>
              <a:tabLst/>
              <a:defRPr/>
            </a:pPr>
            <a:r>
              <a:rPr kumimoji="0" lang="en-US" sz="1600" b="0" i="0" u="none" strike="noStrike" kern="0" cap="none" spc="0" normalizeH="0" baseline="0" noProof="0" dirty="0">
                <a:ln>
                  <a:noFill/>
                </a:ln>
                <a:solidFill>
                  <a:schemeClr val="bg1"/>
                </a:solidFill>
                <a:effectLst/>
                <a:uLnTx/>
                <a:uFillTx/>
                <a:latin typeface="Roboto Condensed Light"/>
                <a:ea typeface="Roboto Condensed Light"/>
                <a:sym typeface="Roboto Condensed Light"/>
              </a:rPr>
              <a:t>Daily Purchases</a:t>
            </a:r>
          </a:p>
          <a:p>
            <a:pPr marL="457200" marR="0" lvl="0" indent="-381000" algn="l" defTabSz="914400" rtl="0" eaLnBrk="1" fontAlgn="auto" latinLnBrk="0" hangingPunct="1">
              <a:spcBef>
                <a:spcPts val="600"/>
              </a:spcBef>
              <a:spcAft>
                <a:spcPts val="0"/>
              </a:spcAft>
              <a:buClr>
                <a:srgbClr val="C7D3E6"/>
              </a:buClr>
              <a:buSzPts val="2400"/>
              <a:buFont typeface="Roboto Condensed Light"/>
              <a:buChar char="▰"/>
              <a:tabLst/>
              <a:defRPr/>
            </a:pPr>
            <a:r>
              <a:rPr kumimoji="0" lang="en-US" sz="1600" b="0" i="0" u="none" strike="noStrike" kern="0" cap="none" spc="0" normalizeH="0" baseline="0" noProof="0" dirty="0">
                <a:ln>
                  <a:noFill/>
                </a:ln>
                <a:solidFill>
                  <a:schemeClr val="bg1"/>
                </a:solidFill>
                <a:effectLst/>
                <a:uLnTx/>
                <a:uFillTx/>
                <a:latin typeface="Roboto Condensed Light"/>
                <a:ea typeface="Roboto Condensed Light"/>
                <a:sym typeface="Roboto Condensed Light"/>
              </a:rPr>
              <a:t>Ordering Supplies</a:t>
            </a:r>
          </a:p>
          <a:p>
            <a:pPr marL="285750" indent="-285750">
              <a:buFont typeface="Arial" panose="020B0604020202020204" pitchFamily="34" charset="0"/>
              <a:buChar char="•"/>
            </a:pPr>
            <a:endParaRPr lang="en-US" sz="1600" dirty="0">
              <a:solidFill>
                <a:schemeClr val="bg1"/>
              </a:solidFill>
            </a:endParaRPr>
          </a:p>
        </p:txBody>
      </p:sp>
    </p:spTree>
    <p:extLst>
      <p:ext uri="{BB962C8B-B14F-4D97-AF65-F5344CB8AC3E}">
        <p14:creationId xmlns:p14="http://schemas.microsoft.com/office/powerpoint/2010/main" val="3063518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5B16B5-2274-43A4-BE58-89DB3DBCD1B0}"/>
              </a:ext>
            </a:extLst>
          </p:cNvPr>
          <p:cNvSpPr txBox="1"/>
          <p:nvPr/>
        </p:nvSpPr>
        <p:spPr>
          <a:xfrm>
            <a:off x="461914" y="1151453"/>
            <a:ext cx="8229600" cy="4524315"/>
          </a:xfrm>
          <a:prstGeom prst="rect">
            <a:avLst/>
          </a:prstGeom>
          <a:noFill/>
        </p:spPr>
        <p:txBody>
          <a:bodyPr wrap="square">
            <a:spAutoFit/>
          </a:bodyPr>
          <a:lstStyle/>
          <a:p>
            <a:endParaRPr lang="en-US" sz="1400" dirty="0"/>
          </a:p>
          <a:p>
            <a:pPr>
              <a:spcBef>
                <a:spcPct val="0"/>
              </a:spcBef>
            </a:pPr>
            <a:r>
              <a:rPr lang="en-US" sz="3200" b="1" dirty="0">
                <a:solidFill>
                  <a:schemeClr val="accent1"/>
                </a:solidFill>
                <a:latin typeface="+mj-lt"/>
                <a:ea typeface="+mj-ea"/>
                <a:cs typeface="+mj-cs"/>
              </a:rPr>
              <a:t>OBJECTIVES</a:t>
            </a:r>
          </a:p>
          <a:p>
            <a:r>
              <a:rPr lang="en-US" sz="1800" dirty="0"/>
              <a:t>1. To study the functions of grocery store Management System.</a:t>
            </a:r>
          </a:p>
          <a:p>
            <a:r>
              <a:rPr lang="en-US" sz="1800" dirty="0"/>
              <a:t>2. To explore the challenges being faced by the manual system.</a:t>
            </a:r>
          </a:p>
          <a:p>
            <a:r>
              <a:rPr lang="en-US" sz="1800" dirty="0"/>
              <a:t>3. To make a software fast in processing, with good user interface.</a:t>
            </a:r>
          </a:p>
          <a:p>
            <a:r>
              <a:rPr lang="en-US" sz="1800" dirty="0"/>
              <a:t>4. To ensure accurate statistics of product item.</a:t>
            </a:r>
          </a:p>
          <a:p>
            <a:r>
              <a:rPr lang="en-US" sz="1800" dirty="0"/>
              <a:t>5. For Easy record of goods in store and proper identification.</a:t>
            </a:r>
          </a:p>
          <a:p>
            <a:endParaRPr lang="en-US" sz="1800" dirty="0"/>
          </a:p>
          <a:p>
            <a:endParaRPr lang="en-US" sz="1200" dirty="0"/>
          </a:p>
          <a:p>
            <a:pPr>
              <a:spcBef>
                <a:spcPct val="0"/>
              </a:spcBef>
            </a:pPr>
            <a:r>
              <a:rPr lang="en-US" sz="3200" b="1" dirty="0">
                <a:solidFill>
                  <a:schemeClr val="accent1"/>
                </a:solidFill>
                <a:latin typeface="+mj-lt"/>
                <a:ea typeface="+mj-ea"/>
                <a:cs typeface="+mj-cs"/>
              </a:rPr>
              <a:t>SCOPE OF STUDY</a:t>
            </a:r>
          </a:p>
          <a:p>
            <a:r>
              <a:rPr lang="en-US" sz="1800" dirty="0"/>
              <a:t>After the login it provides quick way of operation for the User </a:t>
            </a:r>
            <a:r>
              <a:rPr lang="en-US" sz="1800" dirty="0" err="1"/>
              <a:t>i.e</a:t>
            </a:r>
            <a:r>
              <a:rPr lang="en-US" sz="1800" dirty="0"/>
              <a:t> Shopkeeper or the employees by capturing the manual process like maintaining stocks, billing </a:t>
            </a:r>
            <a:r>
              <a:rPr lang="en-US" sz="1800" dirty="0" err="1"/>
              <a:t>etc</a:t>
            </a:r>
            <a:r>
              <a:rPr lang="en-US" sz="1800" dirty="0"/>
              <a:t> and automating them. </a:t>
            </a:r>
          </a:p>
          <a:p>
            <a:r>
              <a:rPr lang="en-US" sz="1800" dirty="0"/>
              <a:t>This project is helpful to computerize the item transaction, sales activity record keeping which is a very huge task and maintaining the stock.</a:t>
            </a:r>
          </a:p>
        </p:txBody>
      </p:sp>
    </p:spTree>
    <p:extLst>
      <p:ext uri="{BB962C8B-B14F-4D97-AF65-F5344CB8AC3E}">
        <p14:creationId xmlns:p14="http://schemas.microsoft.com/office/powerpoint/2010/main" val="3769884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EA7D6-C821-4F56-B6D0-3C0A559CFAE7}"/>
              </a:ext>
            </a:extLst>
          </p:cNvPr>
          <p:cNvSpPr>
            <a:spLocks noGrp="1"/>
          </p:cNvSpPr>
          <p:nvPr>
            <p:ph type="title"/>
          </p:nvPr>
        </p:nvSpPr>
        <p:spPr/>
        <p:txBody>
          <a:bodyPr/>
          <a:lstStyle/>
          <a:p>
            <a:r>
              <a:rPr lang="en-US" sz="3600" dirty="0"/>
              <a:t>SYSTEM ANALYSIS</a:t>
            </a:r>
            <a:endParaRPr lang="en-IN" sz="3600" dirty="0"/>
          </a:p>
        </p:txBody>
      </p:sp>
      <p:sp>
        <p:nvSpPr>
          <p:cNvPr id="3" name="Text Placeholder 2">
            <a:extLst>
              <a:ext uri="{FF2B5EF4-FFF2-40B4-BE49-F238E27FC236}">
                <a16:creationId xmlns:a16="http://schemas.microsoft.com/office/drawing/2014/main" id="{798CE437-1666-4736-BBF1-3FFC10C37D90}"/>
              </a:ext>
            </a:extLst>
          </p:cNvPr>
          <p:cNvSpPr>
            <a:spLocks noGrp="1"/>
          </p:cNvSpPr>
          <p:nvPr>
            <p:ph type="body" idx="1"/>
          </p:nvPr>
        </p:nvSpPr>
        <p:spPr>
          <a:xfrm>
            <a:off x="814275" y="2216002"/>
            <a:ext cx="8028067" cy="3900318"/>
          </a:xfrm>
        </p:spPr>
        <p:txBody>
          <a:bodyPr/>
          <a:lstStyle/>
          <a:p>
            <a:pPr>
              <a:spcBef>
                <a:spcPct val="0"/>
              </a:spcBef>
              <a:buFont typeface="Wingdings" panose="05000000000000000000" pitchFamily="2" charset="2"/>
              <a:buChar char="Ø"/>
            </a:pPr>
            <a:r>
              <a:rPr lang="en-US" b="1" dirty="0">
                <a:solidFill>
                  <a:schemeClr val="accent1"/>
                </a:solidFill>
                <a:latin typeface="+mj-lt"/>
                <a:ea typeface="+mj-ea"/>
                <a:cs typeface="+mj-cs"/>
              </a:rPr>
              <a:t>Purpose</a:t>
            </a:r>
          </a:p>
          <a:p>
            <a:pPr marL="76200" indent="0">
              <a:buNone/>
            </a:pPr>
            <a:r>
              <a:rPr lang="en-US" sz="1800" dirty="0">
                <a:solidFill>
                  <a:schemeClr val="accent1"/>
                </a:solidFill>
                <a:latin typeface="Times New Roman" panose="02020603050405020304" pitchFamily="18" charset="0"/>
                <a:cs typeface="Times New Roman" panose="02020603050405020304" pitchFamily="18" charset="0"/>
              </a:rPr>
              <a:t>To design a Computerized grocery store Management System ,keep status and updates of Transactions &amp; Stocks available, provide a good Billing System thereby helping shop owners and employees to run the shop smoothly and efficiently.  </a:t>
            </a:r>
          </a:p>
          <a:p>
            <a:pPr marL="285750" indent="-285750">
              <a:buFont typeface="Wingdings" panose="05000000000000000000" pitchFamily="2" charset="2"/>
              <a:buChar char="Ø"/>
            </a:pPr>
            <a:r>
              <a:rPr lang="en-US" b="1" dirty="0">
                <a:solidFill>
                  <a:schemeClr val="accent1"/>
                </a:solidFill>
                <a:latin typeface="Times New Roman" panose="02020603050405020304" pitchFamily="18" charset="0"/>
                <a:cs typeface="Times New Roman" panose="02020603050405020304" pitchFamily="18" charset="0"/>
              </a:rPr>
              <a:t>Intended Audience</a:t>
            </a:r>
          </a:p>
          <a:p>
            <a:pPr marL="0" indent="0">
              <a:buNone/>
            </a:pPr>
            <a:r>
              <a:rPr lang="en-US" sz="1800" dirty="0">
                <a:solidFill>
                  <a:schemeClr val="accent1"/>
                </a:solidFill>
                <a:latin typeface="Times New Roman" panose="02020603050405020304" pitchFamily="18" charset="0"/>
                <a:cs typeface="Times New Roman" panose="02020603050405020304" pitchFamily="18" charset="0"/>
              </a:rPr>
              <a:t>The software is developed to manage a grocery store so everyone working in the store and also the customers can use this software. It intendent to give the access of the software to the admin who can add employees which will then give the employees access to the employee login and the customers can anytime place a order. </a:t>
            </a:r>
          </a:p>
          <a:p>
            <a:pPr marL="285750" indent="-285750">
              <a:buFont typeface="Wingdings" panose="05000000000000000000" pitchFamily="2" charset="2"/>
              <a:buChar char="Ø"/>
            </a:pPr>
            <a:r>
              <a:rPr lang="en-US" b="1" dirty="0">
                <a:solidFill>
                  <a:schemeClr val="accent1"/>
                </a:solidFill>
                <a:latin typeface="Times New Roman" panose="02020603050405020304" pitchFamily="18" charset="0"/>
                <a:cs typeface="Times New Roman" panose="02020603050405020304" pitchFamily="18" charset="0"/>
              </a:rPr>
              <a:t>Functional Requirements</a:t>
            </a:r>
          </a:p>
          <a:p>
            <a:pPr marL="0" indent="0">
              <a:buNone/>
            </a:pPr>
            <a:r>
              <a:rPr lang="en-US" sz="1800" dirty="0">
                <a:solidFill>
                  <a:schemeClr val="accent1"/>
                </a:solidFill>
                <a:latin typeface="Times New Roman" panose="02020603050405020304" pitchFamily="18" charset="0"/>
                <a:cs typeface="Times New Roman" panose="02020603050405020304" pitchFamily="18" charset="0"/>
              </a:rPr>
              <a:t>Our system requires the database with all the details about the products, employees, suppliers, etc. This database is updated by the admin which will perform different functions like login, adding items in bill, printing bill, etc. </a:t>
            </a:r>
          </a:p>
          <a:p>
            <a:pPr marL="76200" indent="0">
              <a:buNone/>
            </a:pPr>
            <a:endParaRPr lang="en-IN" dirty="0"/>
          </a:p>
        </p:txBody>
      </p:sp>
    </p:spTree>
    <p:extLst>
      <p:ext uri="{BB962C8B-B14F-4D97-AF65-F5344CB8AC3E}">
        <p14:creationId xmlns:p14="http://schemas.microsoft.com/office/powerpoint/2010/main" val="2268690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4A438-774F-49A8-BAAF-6BA507056293}"/>
              </a:ext>
            </a:extLst>
          </p:cNvPr>
          <p:cNvSpPr>
            <a:spLocks noGrp="1"/>
          </p:cNvSpPr>
          <p:nvPr>
            <p:ph type="title"/>
          </p:nvPr>
        </p:nvSpPr>
        <p:spPr/>
        <p:txBody>
          <a:bodyPr/>
          <a:lstStyle/>
          <a:p>
            <a:r>
              <a:rPr lang="en-IN" sz="2800" dirty="0"/>
              <a:t>SOFTWARE AND HARDWARE REQUIREMENTS </a:t>
            </a:r>
          </a:p>
        </p:txBody>
      </p:sp>
      <p:sp>
        <p:nvSpPr>
          <p:cNvPr id="5" name="TextBox 4">
            <a:extLst>
              <a:ext uri="{FF2B5EF4-FFF2-40B4-BE49-F238E27FC236}">
                <a16:creationId xmlns:a16="http://schemas.microsoft.com/office/drawing/2014/main" id="{87D66930-B84F-423B-9A62-3834A1A6ADE8}"/>
              </a:ext>
            </a:extLst>
          </p:cNvPr>
          <p:cNvSpPr txBox="1"/>
          <p:nvPr/>
        </p:nvSpPr>
        <p:spPr>
          <a:xfrm>
            <a:off x="814275" y="2009304"/>
            <a:ext cx="7195009" cy="3500958"/>
          </a:xfrm>
          <a:prstGeom prst="rect">
            <a:avLst/>
          </a:prstGeom>
          <a:noFill/>
        </p:spPr>
        <p:txBody>
          <a:bodyPr wrap="square" rtlCol="0">
            <a:spAutoFit/>
          </a:bodyPr>
          <a:lstStyle/>
          <a:p>
            <a:pPr lvl="0">
              <a:buClr>
                <a:schemeClr val="accent1"/>
              </a:buClr>
              <a:buSzPct val="80000"/>
              <a:buFont typeface="Wingdings 3" charset="2"/>
              <a:buChar char="Ø"/>
            </a:pPr>
            <a:r>
              <a:rPr lang="en-IN" sz="1600" dirty="0"/>
              <a:t>Software:</a:t>
            </a:r>
          </a:p>
          <a:p>
            <a:pPr marL="514350" lvl="1">
              <a:buClr>
                <a:schemeClr val="accent1"/>
              </a:buClr>
              <a:buSzPct val="80000"/>
              <a:buFont typeface="Wingdings 3" charset="2"/>
              <a:buChar char="ü"/>
            </a:pPr>
            <a:r>
              <a:rPr lang="en-US" sz="1600" dirty="0"/>
              <a:t>NetBeans</a:t>
            </a:r>
          </a:p>
          <a:p>
            <a:pPr marL="514350" lvl="1">
              <a:buClr>
                <a:schemeClr val="accent1"/>
              </a:buClr>
              <a:buSzPct val="80000"/>
              <a:buFont typeface="Wingdings 3" charset="2"/>
              <a:buChar char="ü"/>
            </a:pPr>
            <a:r>
              <a:rPr lang="en-IN" sz="1600" dirty="0"/>
              <a:t>MySQL</a:t>
            </a:r>
          </a:p>
          <a:p>
            <a:pPr marL="514350" lvl="1">
              <a:buClr>
                <a:schemeClr val="accent1"/>
              </a:buClr>
              <a:buSzPct val="80000"/>
              <a:buFont typeface="Wingdings 3" charset="2"/>
              <a:buChar char="ü"/>
            </a:pPr>
            <a:endParaRPr lang="en-IN" sz="1600" dirty="0"/>
          </a:p>
          <a:p>
            <a:pPr lvl="0">
              <a:buClr>
                <a:schemeClr val="accent1"/>
              </a:buClr>
              <a:buSzPct val="80000"/>
              <a:buFont typeface="Wingdings 3" charset="2"/>
              <a:buChar char="Ø"/>
            </a:pPr>
            <a:r>
              <a:rPr lang="en-IN" sz="1600" dirty="0"/>
              <a:t>Language used:</a:t>
            </a:r>
          </a:p>
          <a:p>
            <a:pPr marL="514350" lvl="1">
              <a:buClr>
                <a:schemeClr val="accent1"/>
              </a:buClr>
              <a:buSzPct val="80000"/>
              <a:buFont typeface="Wingdings 3" charset="2"/>
              <a:buChar char="ü"/>
            </a:pPr>
            <a:r>
              <a:rPr lang="en-IN" sz="1600" dirty="0"/>
              <a:t>Java </a:t>
            </a:r>
          </a:p>
          <a:p>
            <a:pPr marL="514350" lvl="1">
              <a:buClr>
                <a:schemeClr val="accent1"/>
              </a:buClr>
              <a:buSzPct val="80000"/>
              <a:buFont typeface="Wingdings 3" charset="2"/>
              <a:buChar char="ü"/>
            </a:pPr>
            <a:r>
              <a:rPr lang="en-IN" sz="1600" dirty="0"/>
              <a:t>My SQL</a:t>
            </a:r>
          </a:p>
          <a:p>
            <a:pPr marL="514350" lvl="1">
              <a:buClr>
                <a:schemeClr val="accent1"/>
              </a:buClr>
              <a:buSzPct val="80000"/>
              <a:buFont typeface="Wingdings 3" charset="2"/>
              <a:buChar char="ü"/>
            </a:pPr>
            <a:endParaRPr lang="en-IN" sz="1600" dirty="0"/>
          </a:p>
          <a:p>
            <a:pPr marL="514350" lvl="1">
              <a:buClr>
                <a:schemeClr val="accent1"/>
              </a:buClr>
              <a:buSzPct val="80000"/>
              <a:buFont typeface="Wingdings 3" charset="2"/>
              <a:buChar char="ü"/>
            </a:pPr>
            <a:endParaRPr lang="en-IN" sz="1600" dirty="0"/>
          </a:p>
          <a:p>
            <a:pPr>
              <a:buClr>
                <a:schemeClr val="accent1"/>
              </a:buClr>
              <a:buSzPct val="80000"/>
              <a:buFont typeface="Wingdings 3" charset="2"/>
              <a:buChar char="Ø"/>
            </a:pPr>
            <a:r>
              <a:rPr lang="en-IN" sz="1600" dirty="0"/>
              <a:t>Hardware:</a:t>
            </a:r>
          </a:p>
          <a:p>
            <a:pPr marL="514350" lvl="1">
              <a:buClr>
                <a:schemeClr val="accent1"/>
              </a:buClr>
              <a:buSzPct val="80000"/>
              <a:buFont typeface="Wingdings 3" charset="2"/>
              <a:buChar char="ü"/>
            </a:pPr>
            <a:r>
              <a:rPr lang="en-IN" sz="1600" dirty="0"/>
              <a:t>Processor: Intel(R) Core(TM) i3-6006U CPU @ 2.00GHz</a:t>
            </a:r>
          </a:p>
          <a:p>
            <a:pPr marL="514350" lvl="1">
              <a:buClr>
                <a:schemeClr val="accent1"/>
              </a:buClr>
              <a:buSzPct val="80000"/>
              <a:buFont typeface="Wingdings 3" charset="2"/>
              <a:buChar char="ü"/>
            </a:pPr>
            <a:r>
              <a:rPr lang="en-IN" sz="1600" dirty="0"/>
              <a:t>Installed Memory(RAM): 4.00 GB</a:t>
            </a:r>
          </a:p>
          <a:p>
            <a:pPr marL="514350" lvl="1">
              <a:buClr>
                <a:schemeClr val="accent1"/>
              </a:buClr>
              <a:buSzPct val="80000"/>
              <a:buFont typeface="Wingdings 3" charset="2"/>
              <a:buChar char="ü"/>
            </a:pPr>
            <a:r>
              <a:rPr lang="en-IN" sz="1600" dirty="0"/>
              <a:t>System Type: 64-Bit Operating System, x64 Based Processor</a:t>
            </a:r>
          </a:p>
          <a:p>
            <a:endParaRPr lang="en-IN" sz="1350" dirty="0"/>
          </a:p>
        </p:txBody>
      </p:sp>
    </p:spTree>
    <p:extLst>
      <p:ext uri="{BB962C8B-B14F-4D97-AF65-F5344CB8AC3E}">
        <p14:creationId xmlns:p14="http://schemas.microsoft.com/office/powerpoint/2010/main" val="2335180664"/>
      </p:ext>
    </p:extLst>
  </p:cSld>
  <p:clrMapOvr>
    <a:masterClrMapping/>
  </p:clrMapOvr>
</p:sld>
</file>

<file path=ppt/theme/theme1.xml><?xml version="1.0" encoding="utf-8"?>
<a:theme xmlns:a="http://schemas.openxmlformats.org/drawingml/2006/main" name="Salerio template">
  <a:themeElements>
    <a:clrScheme name="Custom 347">
      <a:dk1>
        <a:srgbClr val="263248"/>
      </a:dk1>
      <a:lt1>
        <a:srgbClr val="FFFFFF"/>
      </a:lt1>
      <a:dk2>
        <a:srgbClr val="434343"/>
      </a:dk2>
      <a:lt2>
        <a:srgbClr val="E0E4E9"/>
      </a:lt2>
      <a:accent1>
        <a:srgbClr val="3F5378"/>
      </a:accent1>
      <a:accent2>
        <a:srgbClr val="263248"/>
      </a:accent2>
      <a:accent3>
        <a:srgbClr val="92A8C8"/>
      </a:accent3>
      <a:accent4>
        <a:srgbClr val="C7D3E6"/>
      </a:accent4>
      <a:accent5>
        <a:srgbClr val="FF9800"/>
      </a:accent5>
      <a:accent6>
        <a:srgbClr val="D26F00"/>
      </a:accent6>
      <a:hlink>
        <a:srgbClr val="3F537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Salerio · SlidesCarnival</Template>
  <TotalTime>1381</TotalTime>
  <Words>1907</Words>
  <Application>Microsoft Office PowerPoint</Application>
  <PresentationFormat>On-screen Show (4:3)</PresentationFormat>
  <Paragraphs>288</Paragraphs>
  <Slides>27</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Arial</vt:lpstr>
      <vt:lpstr>Arvo</vt:lpstr>
      <vt:lpstr>Calibri</vt:lpstr>
      <vt:lpstr>Cambria</vt:lpstr>
      <vt:lpstr>Courier New</vt:lpstr>
      <vt:lpstr>Roboto Condensed</vt:lpstr>
      <vt:lpstr>Roboto Condensed Light</vt:lpstr>
      <vt:lpstr>Times New Roman</vt:lpstr>
      <vt:lpstr>Wingdings</vt:lpstr>
      <vt:lpstr>Wingdings 3</vt:lpstr>
      <vt:lpstr>Salerio template</vt:lpstr>
      <vt:lpstr>Bharati Vidyapeeth ’s Jawaharlal Nehru  Institute of Technology  </vt:lpstr>
      <vt:lpstr>CONTENTS</vt:lpstr>
      <vt:lpstr>INTRODUCTION</vt:lpstr>
      <vt:lpstr>LITERATURE SURVEY </vt:lpstr>
      <vt:lpstr>PowerPoint Presentation</vt:lpstr>
      <vt:lpstr>PowerPoint Presentation</vt:lpstr>
      <vt:lpstr>PowerPoint Presentation</vt:lpstr>
      <vt:lpstr>SYSTEM ANALYSIS</vt:lpstr>
      <vt:lpstr>SOFTWARE AND HARDWARE REQUIREMENTS </vt:lpstr>
      <vt:lpstr>USE CASE DIAGRAM</vt:lpstr>
      <vt:lpstr>PowerPoint Presentation</vt:lpstr>
      <vt:lpstr>PowerPoint Presentation</vt:lpstr>
      <vt:lpstr>CODE</vt:lpstr>
      <vt:lpstr>PowerPoint Presentation</vt:lpstr>
      <vt:lpstr>OUTPUTS</vt:lpstr>
      <vt:lpstr>PowerPoint Presentation</vt:lpstr>
      <vt:lpstr>PowerPoint Presentation</vt:lpstr>
      <vt:lpstr>TEST CASES</vt:lpstr>
      <vt:lpstr>PowerPoint Presentation</vt:lpstr>
      <vt:lpstr>PowerPoint Presentation</vt:lpstr>
      <vt:lpstr>PowerPoint Presentation</vt:lpstr>
      <vt:lpstr>PowerPoint Presentation</vt:lpstr>
      <vt:lpstr>GANTT CHART</vt:lpstr>
      <vt:lpstr>FUTURE SCOPE</vt:lpstr>
      <vt:lpstr>CONCLUSION</vt:lpstr>
      <vt:lpstr>References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Priyansh Chhajed</cp:lastModifiedBy>
  <cp:revision>107</cp:revision>
  <dcterms:created xsi:type="dcterms:W3CDTF">2021-12-11T10:26:45Z</dcterms:created>
  <dcterms:modified xsi:type="dcterms:W3CDTF">2022-04-28T02:04:26Z</dcterms:modified>
</cp:coreProperties>
</file>